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heme/theme3.xml" ContentType="application/vnd.openxmlformats-officedocument.theme+xml"/>
  <Override PartName="/ppt/theme/theme4.xml" ContentType="application/vnd.openxmlformats-officedocument.theme+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notesSlides/notesSlide1.xml" ContentType="application/vnd.openxmlformats-officedocument.presentationml.notesSlide+xml"/>
  <Override PartName="/ppt/tags/tag152.xml" ContentType="application/vnd.openxmlformats-officedocument.presentationml.tags+xml"/>
  <Override PartName="/ppt/notesSlides/notesSlide2.xml" ContentType="application/vnd.openxmlformats-officedocument.presentationml.notesSlide+xml"/>
  <Override PartName="/ppt/tags/tag153.xml" ContentType="application/vnd.openxmlformats-officedocument.presentationml.tags+xml"/>
  <Override PartName="/ppt/notesSlides/notesSlide3.xml" ContentType="application/vnd.openxmlformats-officedocument.presentationml.notesSlide+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 id="2147483660" r:id="rId2"/>
  </p:sldMasterIdLst>
  <p:notesMasterIdLst>
    <p:notesMasterId r:id="rId37"/>
  </p:notesMasterIdLst>
  <p:handoutMasterIdLst>
    <p:handoutMasterId r:id="rId38"/>
  </p:handoutMasterIdLst>
  <p:sldIdLst>
    <p:sldId id="667" r:id="rId3"/>
    <p:sldId id="668" r:id="rId4"/>
    <p:sldId id="411" r:id="rId5"/>
    <p:sldId id="669" r:id="rId6"/>
    <p:sldId id="670" r:id="rId7"/>
    <p:sldId id="539" r:id="rId8"/>
    <p:sldId id="428" r:id="rId9"/>
    <p:sldId id="429" r:id="rId10"/>
    <p:sldId id="665" r:id="rId11"/>
    <p:sldId id="678" r:id="rId12"/>
    <p:sldId id="652" r:id="rId13"/>
    <p:sldId id="540" r:id="rId14"/>
    <p:sldId id="671" r:id="rId15"/>
    <p:sldId id="673" r:id="rId16"/>
    <p:sldId id="663" r:id="rId17"/>
    <p:sldId id="659" r:id="rId18"/>
    <p:sldId id="653" r:id="rId19"/>
    <p:sldId id="674" r:id="rId20"/>
    <p:sldId id="661" r:id="rId21"/>
    <p:sldId id="654" r:id="rId22"/>
    <p:sldId id="675" r:id="rId23"/>
    <p:sldId id="664" r:id="rId24"/>
    <p:sldId id="676" r:id="rId25"/>
    <p:sldId id="655" r:id="rId26"/>
    <p:sldId id="662" r:id="rId27"/>
    <p:sldId id="677" r:id="rId28"/>
    <p:sldId id="656" r:id="rId29"/>
    <p:sldId id="679" r:id="rId30"/>
    <p:sldId id="680" r:id="rId31"/>
    <p:sldId id="543" r:id="rId32"/>
    <p:sldId id="657" r:id="rId33"/>
    <p:sldId id="658" r:id="rId34"/>
    <p:sldId id="681" r:id="rId35"/>
    <p:sldId id="427" r:id="rId36"/>
  </p:sldIdLst>
  <p:sldSz cx="12192000" cy="6858000"/>
  <p:notesSz cx="6858000" cy="9144000"/>
  <p:embeddedFontLst>
    <p:embeddedFont>
      <p:font typeface="黑体" panose="02010609060101010101" pitchFamily="49" charset="-122"/>
      <p:regular r:id="rId39"/>
    </p:embeddedFont>
    <p:embeddedFont>
      <p:font typeface="楷体" panose="02010609060101010101" pitchFamily="49" charset="-122"/>
      <p:regular r:id="rId40"/>
    </p:embeddedFont>
    <p:embeddedFont>
      <p:font typeface="微软雅黑" panose="020B0503020204020204" pitchFamily="34" charset="-122"/>
      <p:regular r:id="rId41"/>
      <p:bold r:id="rId42"/>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877">
          <p15:clr>
            <a:srgbClr val="A4A3A4"/>
          </p15:clr>
        </p15:guide>
        <p15:guide id="2" pos="4138">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861AF"/>
    <a:srgbClr val="2563B7"/>
    <a:srgbClr val="2068CA"/>
    <a:srgbClr val="C3744A"/>
    <a:srgbClr val="1D5167"/>
    <a:srgbClr val="144D73"/>
    <a:srgbClr val="FFFFFF"/>
    <a:srgbClr val="462900"/>
    <a:srgbClr val="D40000"/>
    <a:srgbClr val="B1B61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778" autoAdjust="0"/>
    <p:restoredTop sz="93826" autoAdjust="0"/>
  </p:normalViewPr>
  <p:slideViewPr>
    <p:cSldViewPr snapToGrid="0">
      <p:cViewPr varScale="1">
        <p:scale>
          <a:sx n="63" d="100"/>
          <a:sy n="63" d="100"/>
        </p:scale>
        <p:origin x="848" y="48"/>
      </p:cViewPr>
      <p:guideLst>
        <p:guide orient="horz" pos="1877"/>
        <p:guide pos="4138"/>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1.fntdata"/><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font" Target="fonts/font4.fntdata"/><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handoutMaster" Target="handoutMasters/handoutMaster1.xml"/><Relationship Id="rId46"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notesMaster" Target="notesMasters/notesMaster1.xml"/><Relationship Id="rId40" Type="http://schemas.openxmlformats.org/officeDocument/2006/relationships/font" Target="fonts/font2.fntdata"/><Relationship Id="rId45"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dirty="0">
              <a:latin typeface="微软雅黑" panose="020B0503020204020204" pitchFamily="34" charset="-122"/>
              <a:ea typeface="微软雅黑" panose="020B0503020204020204" pitchFamily="34" charset="-122"/>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latin typeface="微软雅黑" panose="020B0503020204020204" pitchFamily="34" charset="-122"/>
                <a:ea typeface="微软雅黑" panose="020B0503020204020204" pitchFamily="34" charset="-122"/>
              </a:rPr>
              <a:pPr/>
              <a:t>2022/5/19</a:t>
            </a:fld>
            <a:endParaRPr lang="zh-CN" altLang="en-US">
              <a:latin typeface="微软雅黑" panose="020B0503020204020204" pitchFamily="34" charset="-122"/>
              <a:ea typeface="微软雅黑" panose="020B0503020204020204" pitchFamily="34" charset="-122"/>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latin typeface="微软雅黑" panose="020B0503020204020204" pitchFamily="34" charset="-122"/>
              <a:ea typeface="微软雅黑" panose="020B0503020204020204" pitchFamily="34" charset="-122"/>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latin typeface="微软雅黑" panose="020B0503020204020204" pitchFamily="34" charset="-122"/>
                <a:ea typeface="微软雅黑" panose="020B0503020204020204" pitchFamily="34" charset="-122"/>
              </a:rPr>
              <a:pPr/>
              <a:t>‹#›</a:t>
            </a:fld>
            <a:endParaRPr lang="zh-CN" altLang="en-US">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微软雅黑" panose="020B0503020204020204" pitchFamily="34" charset="-122"/>
                <a:ea typeface="微软雅黑" panose="020B0503020204020204" pitchFamily="34" charset="-122"/>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微软雅黑" panose="020B0503020204020204" pitchFamily="34" charset="-122"/>
                <a:ea typeface="微软雅黑" panose="020B0503020204020204" pitchFamily="34" charset="-122"/>
              </a:defRPr>
            </a:lvl1pPr>
          </a:lstStyle>
          <a:p>
            <a:fld id="{1AC49D05-6128-4D0D-A32A-06A5E73B386C}" type="datetimeFigureOut">
              <a:rPr lang="zh-CN" altLang="en-US" smtClean="0"/>
              <a:pPr/>
              <a:t>2022/5/19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微软雅黑" panose="020B0503020204020204" pitchFamily="34" charset="-122"/>
                <a:ea typeface="微软雅黑" panose="020B0503020204020204" pitchFamily="34" charset="-122"/>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微软雅黑" panose="020B0503020204020204" pitchFamily="34" charset="-122"/>
                <a:ea typeface="微软雅黑" panose="020B0503020204020204" pitchFamily="34" charset="-122"/>
              </a:defRPr>
            </a:lvl1pPr>
          </a:lstStyle>
          <a:p>
            <a:fld id="{5849F42C-2DAE-424C-A4B8-3140182C3E9F}"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600" kern="1200">
        <a:solidFill>
          <a:schemeClr val="tx1"/>
        </a:solidFill>
        <a:latin typeface="微软雅黑" panose="020B0503020204020204" pitchFamily="34" charset="-122"/>
        <a:ea typeface="微软雅黑" panose="020B0503020204020204" pitchFamily="34" charset="-122"/>
        <a:cs typeface="+mn-cs"/>
      </a:defRPr>
    </a:lvl1pPr>
    <a:lvl2pPr marL="4572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2pPr>
    <a:lvl3pPr marL="9144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3pPr>
    <a:lvl4pPr marL="13716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4pPr>
    <a:lvl5pPr marL="18288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22200391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115982011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tags" Target="../tags/tag9.xml"/><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slideMaster" Target="../slideMasters/slideMaster1.xml"/><Relationship Id="rId5" Type="http://schemas.openxmlformats.org/officeDocument/2006/relationships/tags" Target="../tags/tag11.xml"/><Relationship Id="rId4" Type="http://schemas.openxmlformats.org/officeDocument/2006/relationships/tags" Target="../tags/tag10.xml"/></Relationships>
</file>

<file path=ppt/slideLayouts/_rels/slideLayout10.xml.rels><?xml version="1.0" encoding="UTF-8" standalone="yes"?>
<Relationships xmlns="http://schemas.openxmlformats.org/package/2006/relationships"><Relationship Id="rId3" Type="http://schemas.openxmlformats.org/officeDocument/2006/relationships/tags" Target="../tags/tag56.xml"/><Relationship Id="rId2" Type="http://schemas.openxmlformats.org/officeDocument/2006/relationships/tags" Target="../tags/tag55.xml"/><Relationship Id="rId1" Type="http://schemas.openxmlformats.org/officeDocument/2006/relationships/tags" Target="../tags/tag54.xml"/><Relationship Id="rId5" Type="http://schemas.openxmlformats.org/officeDocument/2006/relationships/slideMaster" Target="../slideMasters/slideMaster1.xml"/><Relationship Id="rId4" Type="http://schemas.openxmlformats.org/officeDocument/2006/relationships/tags" Target="../tags/tag57.xml"/></Relationships>
</file>

<file path=ppt/slideLayouts/_rels/slideLayout11.xml.rels><?xml version="1.0" encoding="UTF-8" standalone="yes"?>
<Relationships xmlns="http://schemas.openxmlformats.org/package/2006/relationships"><Relationship Id="rId3" Type="http://schemas.openxmlformats.org/officeDocument/2006/relationships/tags" Target="../tags/tag60.xml"/><Relationship Id="rId2" Type="http://schemas.openxmlformats.org/officeDocument/2006/relationships/tags" Target="../tags/tag59.xml"/><Relationship Id="rId1" Type="http://schemas.openxmlformats.org/officeDocument/2006/relationships/tags" Target="../tags/tag58.xml"/><Relationship Id="rId6" Type="http://schemas.openxmlformats.org/officeDocument/2006/relationships/slideMaster" Target="../slideMasters/slideMaster1.xml"/><Relationship Id="rId5" Type="http://schemas.openxmlformats.org/officeDocument/2006/relationships/tags" Target="../tags/tag62.xml"/><Relationship Id="rId4" Type="http://schemas.openxmlformats.org/officeDocument/2006/relationships/tags" Target="../tags/tag61.xml"/></Relationships>
</file>

<file path=ppt/slideLayouts/_rels/slideLayout12.xml.rels><?xml version="1.0" encoding="UTF-8" standalone="yes"?>
<Relationships xmlns="http://schemas.openxmlformats.org/package/2006/relationships"><Relationship Id="rId3" Type="http://schemas.openxmlformats.org/officeDocument/2006/relationships/tags" Target="../tags/tag71.xml"/><Relationship Id="rId2" Type="http://schemas.openxmlformats.org/officeDocument/2006/relationships/tags" Target="../tags/tag70.xml"/><Relationship Id="rId1" Type="http://schemas.openxmlformats.org/officeDocument/2006/relationships/tags" Target="../tags/tag69.xml"/><Relationship Id="rId6" Type="http://schemas.openxmlformats.org/officeDocument/2006/relationships/slideMaster" Target="../slideMasters/slideMaster2.xml"/><Relationship Id="rId5" Type="http://schemas.openxmlformats.org/officeDocument/2006/relationships/tags" Target="../tags/tag73.xml"/><Relationship Id="rId4" Type="http://schemas.openxmlformats.org/officeDocument/2006/relationships/tags" Target="../tags/tag72.xml"/></Relationships>
</file>

<file path=ppt/slideLayouts/_rels/slideLayout13.xml.rels><?xml version="1.0" encoding="UTF-8" standalone="yes"?>
<Relationships xmlns="http://schemas.openxmlformats.org/package/2006/relationships"><Relationship Id="rId3" Type="http://schemas.openxmlformats.org/officeDocument/2006/relationships/tags" Target="../tags/tag76.xml"/><Relationship Id="rId2" Type="http://schemas.openxmlformats.org/officeDocument/2006/relationships/tags" Target="../tags/tag75.xml"/><Relationship Id="rId1" Type="http://schemas.openxmlformats.org/officeDocument/2006/relationships/tags" Target="../tags/tag74.xml"/><Relationship Id="rId6" Type="http://schemas.openxmlformats.org/officeDocument/2006/relationships/slideMaster" Target="../slideMasters/slideMaster2.xml"/><Relationship Id="rId5" Type="http://schemas.openxmlformats.org/officeDocument/2006/relationships/tags" Target="../tags/tag78.xml"/><Relationship Id="rId4" Type="http://schemas.openxmlformats.org/officeDocument/2006/relationships/tags" Target="../tags/tag77.xml"/></Relationships>
</file>

<file path=ppt/slideLayouts/_rels/slideLayout14.xml.rels><?xml version="1.0" encoding="UTF-8" standalone="yes"?>
<Relationships xmlns="http://schemas.openxmlformats.org/package/2006/relationships"><Relationship Id="rId3" Type="http://schemas.openxmlformats.org/officeDocument/2006/relationships/tags" Target="../tags/tag81.xml"/><Relationship Id="rId2" Type="http://schemas.openxmlformats.org/officeDocument/2006/relationships/tags" Target="../tags/tag80.xml"/><Relationship Id="rId1" Type="http://schemas.openxmlformats.org/officeDocument/2006/relationships/tags" Target="../tags/tag79.xml"/><Relationship Id="rId6" Type="http://schemas.openxmlformats.org/officeDocument/2006/relationships/slideMaster" Target="../slideMasters/slideMaster2.xml"/><Relationship Id="rId5" Type="http://schemas.openxmlformats.org/officeDocument/2006/relationships/tags" Target="../tags/tag83.xml"/><Relationship Id="rId4" Type="http://schemas.openxmlformats.org/officeDocument/2006/relationships/tags" Target="../tags/tag82.xml"/></Relationships>
</file>

<file path=ppt/slideLayouts/_rels/slideLayout15.xml.rels><?xml version="1.0" encoding="UTF-8" standalone="yes"?>
<Relationships xmlns="http://schemas.openxmlformats.org/package/2006/relationships"><Relationship Id="rId3" Type="http://schemas.openxmlformats.org/officeDocument/2006/relationships/tags" Target="../tags/tag86.xml"/><Relationship Id="rId7" Type="http://schemas.openxmlformats.org/officeDocument/2006/relationships/slideMaster" Target="../slideMasters/slideMaster2.xml"/><Relationship Id="rId2" Type="http://schemas.openxmlformats.org/officeDocument/2006/relationships/tags" Target="../tags/tag85.xml"/><Relationship Id="rId1" Type="http://schemas.openxmlformats.org/officeDocument/2006/relationships/tags" Target="../tags/tag84.xml"/><Relationship Id="rId6" Type="http://schemas.openxmlformats.org/officeDocument/2006/relationships/tags" Target="../tags/tag89.xml"/><Relationship Id="rId5" Type="http://schemas.openxmlformats.org/officeDocument/2006/relationships/tags" Target="../tags/tag88.xml"/><Relationship Id="rId4" Type="http://schemas.openxmlformats.org/officeDocument/2006/relationships/tags" Target="../tags/tag87.xml"/></Relationships>
</file>

<file path=ppt/slideLayouts/_rels/slideLayout16.xml.rels><?xml version="1.0" encoding="UTF-8" standalone="yes"?>
<Relationships xmlns="http://schemas.openxmlformats.org/package/2006/relationships"><Relationship Id="rId8" Type="http://schemas.openxmlformats.org/officeDocument/2006/relationships/tags" Target="../tags/tag97.xml"/><Relationship Id="rId3" Type="http://schemas.openxmlformats.org/officeDocument/2006/relationships/tags" Target="../tags/tag92.xml"/><Relationship Id="rId7" Type="http://schemas.openxmlformats.org/officeDocument/2006/relationships/tags" Target="../tags/tag96.xml"/><Relationship Id="rId2" Type="http://schemas.openxmlformats.org/officeDocument/2006/relationships/tags" Target="../tags/tag91.xml"/><Relationship Id="rId1" Type="http://schemas.openxmlformats.org/officeDocument/2006/relationships/tags" Target="../tags/tag90.xml"/><Relationship Id="rId6" Type="http://schemas.openxmlformats.org/officeDocument/2006/relationships/tags" Target="../tags/tag95.xml"/><Relationship Id="rId5" Type="http://schemas.openxmlformats.org/officeDocument/2006/relationships/tags" Target="../tags/tag94.xml"/><Relationship Id="rId4" Type="http://schemas.openxmlformats.org/officeDocument/2006/relationships/tags" Target="../tags/tag93.xml"/><Relationship Id="rId9"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tags" Target="../tags/tag100.xml"/><Relationship Id="rId2" Type="http://schemas.openxmlformats.org/officeDocument/2006/relationships/tags" Target="../tags/tag99.xml"/><Relationship Id="rId1" Type="http://schemas.openxmlformats.org/officeDocument/2006/relationships/tags" Target="../tags/tag98.xml"/><Relationship Id="rId5" Type="http://schemas.openxmlformats.org/officeDocument/2006/relationships/slideMaster" Target="../slideMasters/slideMaster2.xml"/><Relationship Id="rId4" Type="http://schemas.openxmlformats.org/officeDocument/2006/relationships/tags" Target="../tags/tag101.xml"/></Relationships>
</file>

<file path=ppt/slideLayouts/_rels/slideLayout18.xml.rels><?xml version="1.0" encoding="UTF-8" standalone="yes"?>
<Relationships xmlns="http://schemas.openxmlformats.org/package/2006/relationships"><Relationship Id="rId3" Type="http://schemas.openxmlformats.org/officeDocument/2006/relationships/tags" Target="../tags/tag104.xml"/><Relationship Id="rId2" Type="http://schemas.openxmlformats.org/officeDocument/2006/relationships/tags" Target="../tags/tag103.xml"/><Relationship Id="rId1" Type="http://schemas.openxmlformats.org/officeDocument/2006/relationships/tags" Target="../tags/tag102.xml"/><Relationship Id="rId4"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tags" Target="../tags/tag107.xml"/><Relationship Id="rId7" Type="http://schemas.openxmlformats.org/officeDocument/2006/relationships/slideMaster" Target="../slideMasters/slideMaster2.xml"/><Relationship Id="rId2" Type="http://schemas.openxmlformats.org/officeDocument/2006/relationships/tags" Target="../tags/tag106.xml"/><Relationship Id="rId1" Type="http://schemas.openxmlformats.org/officeDocument/2006/relationships/tags" Target="../tags/tag105.xml"/><Relationship Id="rId6" Type="http://schemas.openxmlformats.org/officeDocument/2006/relationships/tags" Target="../tags/tag110.xml"/><Relationship Id="rId5" Type="http://schemas.openxmlformats.org/officeDocument/2006/relationships/tags" Target="../tags/tag109.xml"/><Relationship Id="rId4" Type="http://schemas.openxmlformats.org/officeDocument/2006/relationships/tags" Target="../tags/tag108.xml"/></Relationships>
</file>

<file path=ppt/slideLayouts/_rels/slideLayout2.xml.rels><?xml version="1.0" encoding="UTF-8" standalone="yes"?>
<Relationships xmlns="http://schemas.openxmlformats.org/package/2006/relationships"><Relationship Id="rId3" Type="http://schemas.openxmlformats.org/officeDocument/2006/relationships/tags" Target="../tags/tag14.xml"/><Relationship Id="rId2" Type="http://schemas.openxmlformats.org/officeDocument/2006/relationships/tags" Target="../tags/tag13.xml"/><Relationship Id="rId1" Type="http://schemas.openxmlformats.org/officeDocument/2006/relationships/tags" Target="../tags/tag12.xml"/><Relationship Id="rId6" Type="http://schemas.openxmlformats.org/officeDocument/2006/relationships/slideMaster" Target="../slideMasters/slideMaster1.xml"/><Relationship Id="rId5" Type="http://schemas.openxmlformats.org/officeDocument/2006/relationships/tags" Target="../tags/tag16.xml"/><Relationship Id="rId4" Type="http://schemas.openxmlformats.org/officeDocument/2006/relationships/tags" Target="../tags/tag15.xml"/></Relationships>
</file>

<file path=ppt/slideLayouts/_rels/slideLayout20.xml.rels><?xml version="1.0" encoding="UTF-8" standalone="yes"?>
<Relationships xmlns="http://schemas.openxmlformats.org/package/2006/relationships"><Relationship Id="rId3" Type="http://schemas.openxmlformats.org/officeDocument/2006/relationships/tags" Target="../tags/tag113.xml"/><Relationship Id="rId2" Type="http://schemas.openxmlformats.org/officeDocument/2006/relationships/tags" Target="../tags/tag112.xml"/><Relationship Id="rId1" Type="http://schemas.openxmlformats.org/officeDocument/2006/relationships/tags" Target="../tags/tag111.xml"/><Relationship Id="rId6" Type="http://schemas.openxmlformats.org/officeDocument/2006/relationships/slideMaster" Target="../slideMasters/slideMaster2.xml"/><Relationship Id="rId5" Type="http://schemas.openxmlformats.org/officeDocument/2006/relationships/tags" Target="../tags/tag115.xml"/><Relationship Id="rId4" Type="http://schemas.openxmlformats.org/officeDocument/2006/relationships/tags" Target="../tags/tag114.xml"/></Relationships>
</file>

<file path=ppt/slideLayouts/_rels/slideLayout21.xml.rels><?xml version="1.0" encoding="UTF-8" standalone="yes"?>
<Relationships xmlns="http://schemas.openxmlformats.org/package/2006/relationships"><Relationship Id="rId3" Type="http://schemas.openxmlformats.org/officeDocument/2006/relationships/tags" Target="../tags/tag118.xml"/><Relationship Id="rId2" Type="http://schemas.openxmlformats.org/officeDocument/2006/relationships/tags" Target="../tags/tag117.xml"/><Relationship Id="rId1" Type="http://schemas.openxmlformats.org/officeDocument/2006/relationships/tags" Target="../tags/tag116.xml"/><Relationship Id="rId5" Type="http://schemas.openxmlformats.org/officeDocument/2006/relationships/slideMaster" Target="../slideMasters/slideMaster2.xml"/><Relationship Id="rId4" Type="http://schemas.openxmlformats.org/officeDocument/2006/relationships/tags" Target="../tags/tag119.xml"/></Relationships>
</file>

<file path=ppt/slideLayouts/_rels/slideLayout22.xml.rels><?xml version="1.0" encoding="UTF-8" standalone="yes"?>
<Relationships xmlns="http://schemas.openxmlformats.org/package/2006/relationships"><Relationship Id="rId3" Type="http://schemas.openxmlformats.org/officeDocument/2006/relationships/tags" Target="../tags/tag122.xml"/><Relationship Id="rId2" Type="http://schemas.openxmlformats.org/officeDocument/2006/relationships/tags" Target="../tags/tag121.xml"/><Relationship Id="rId1" Type="http://schemas.openxmlformats.org/officeDocument/2006/relationships/tags" Target="../tags/tag120.xml"/><Relationship Id="rId6" Type="http://schemas.openxmlformats.org/officeDocument/2006/relationships/slideMaster" Target="../slideMasters/slideMaster2.xml"/><Relationship Id="rId5" Type="http://schemas.openxmlformats.org/officeDocument/2006/relationships/tags" Target="../tags/tag124.xml"/><Relationship Id="rId4" Type="http://schemas.openxmlformats.org/officeDocument/2006/relationships/tags" Target="../tags/tag123.xml"/></Relationships>
</file>

<file path=ppt/slideLayouts/_rels/slideLayout3.xml.rels><?xml version="1.0" encoding="UTF-8" standalone="yes"?>
<Relationships xmlns="http://schemas.openxmlformats.org/package/2006/relationships"><Relationship Id="rId3" Type="http://schemas.openxmlformats.org/officeDocument/2006/relationships/tags" Target="../tags/tag19.xml"/><Relationship Id="rId2" Type="http://schemas.openxmlformats.org/officeDocument/2006/relationships/tags" Target="../tags/tag18.xml"/><Relationship Id="rId1" Type="http://schemas.openxmlformats.org/officeDocument/2006/relationships/tags" Target="../tags/tag17.xml"/><Relationship Id="rId6" Type="http://schemas.openxmlformats.org/officeDocument/2006/relationships/slideMaster" Target="../slideMasters/slideMaster1.xml"/><Relationship Id="rId5" Type="http://schemas.openxmlformats.org/officeDocument/2006/relationships/tags" Target="../tags/tag21.xml"/><Relationship Id="rId4" Type="http://schemas.openxmlformats.org/officeDocument/2006/relationships/tags" Target="../tags/tag20.xml"/></Relationships>
</file>

<file path=ppt/slideLayouts/_rels/slideLayout4.xml.rels><?xml version="1.0" encoding="UTF-8" standalone="yes"?>
<Relationships xmlns="http://schemas.openxmlformats.org/package/2006/relationships"><Relationship Id="rId3" Type="http://schemas.openxmlformats.org/officeDocument/2006/relationships/tags" Target="../tags/tag24.xml"/><Relationship Id="rId7" Type="http://schemas.openxmlformats.org/officeDocument/2006/relationships/slideMaster" Target="../slideMasters/slideMaster1.xml"/><Relationship Id="rId2" Type="http://schemas.openxmlformats.org/officeDocument/2006/relationships/tags" Target="../tags/tag23.xml"/><Relationship Id="rId1" Type="http://schemas.openxmlformats.org/officeDocument/2006/relationships/tags" Target="../tags/tag22.xml"/><Relationship Id="rId6" Type="http://schemas.openxmlformats.org/officeDocument/2006/relationships/tags" Target="../tags/tag27.xml"/><Relationship Id="rId5" Type="http://schemas.openxmlformats.org/officeDocument/2006/relationships/tags" Target="../tags/tag26.xml"/><Relationship Id="rId4" Type="http://schemas.openxmlformats.org/officeDocument/2006/relationships/tags" Target="../tags/tag25.xml"/></Relationships>
</file>

<file path=ppt/slideLayouts/_rels/slideLayout5.xml.rels><?xml version="1.0" encoding="UTF-8" standalone="yes"?>
<Relationships xmlns="http://schemas.openxmlformats.org/package/2006/relationships"><Relationship Id="rId8" Type="http://schemas.openxmlformats.org/officeDocument/2006/relationships/tags" Target="../tags/tag35.xml"/><Relationship Id="rId3" Type="http://schemas.openxmlformats.org/officeDocument/2006/relationships/tags" Target="../tags/tag30.xml"/><Relationship Id="rId7" Type="http://schemas.openxmlformats.org/officeDocument/2006/relationships/tags" Target="../tags/tag34.xml"/><Relationship Id="rId2" Type="http://schemas.openxmlformats.org/officeDocument/2006/relationships/tags" Target="../tags/tag29.xml"/><Relationship Id="rId1" Type="http://schemas.openxmlformats.org/officeDocument/2006/relationships/tags" Target="../tags/tag28.xml"/><Relationship Id="rId6" Type="http://schemas.openxmlformats.org/officeDocument/2006/relationships/tags" Target="../tags/tag33.xml"/><Relationship Id="rId5" Type="http://schemas.openxmlformats.org/officeDocument/2006/relationships/tags" Target="../tags/tag32.xml"/><Relationship Id="rId4" Type="http://schemas.openxmlformats.org/officeDocument/2006/relationships/tags" Target="../tags/tag31.xml"/><Relationship Id="rId9"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tags" Target="../tags/tag36.xml"/><Relationship Id="rId5" Type="http://schemas.openxmlformats.org/officeDocument/2006/relationships/slideMaster" Target="../slideMasters/slideMaster1.xml"/><Relationship Id="rId4" Type="http://schemas.openxmlformats.org/officeDocument/2006/relationships/tags" Target="../tags/tag39.xml"/></Relationships>
</file>

<file path=ppt/slideLayouts/_rels/slideLayout7.xml.rels><?xml version="1.0" encoding="UTF-8" standalone="yes"?>
<Relationships xmlns="http://schemas.openxmlformats.org/package/2006/relationships"><Relationship Id="rId3" Type="http://schemas.openxmlformats.org/officeDocument/2006/relationships/tags" Target="../tags/tag42.xml"/><Relationship Id="rId2" Type="http://schemas.openxmlformats.org/officeDocument/2006/relationships/tags" Target="../tags/tag41.xml"/><Relationship Id="rId1" Type="http://schemas.openxmlformats.org/officeDocument/2006/relationships/tags" Target="../tags/tag40.xml"/><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tags" Target="../tags/tag45.xml"/><Relationship Id="rId7" Type="http://schemas.openxmlformats.org/officeDocument/2006/relationships/slideMaster" Target="../slideMasters/slideMaster1.xml"/><Relationship Id="rId2" Type="http://schemas.openxmlformats.org/officeDocument/2006/relationships/tags" Target="../tags/tag44.xml"/><Relationship Id="rId1" Type="http://schemas.openxmlformats.org/officeDocument/2006/relationships/tags" Target="../tags/tag43.xml"/><Relationship Id="rId6" Type="http://schemas.openxmlformats.org/officeDocument/2006/relationships/tags" Target="../tags/tag48.xml"/><Relationship Id="rId5" Type="http://schemas.openxmlformats.org/officeDocument/2006/relationships/tags" Target="../tags/tag47.xml"/><Relationship Id="rId4" Type="http://schemas.openxmlformats.org/officeDocument/2006/relationships/tags" Target="../tags/tag46.xml"/></Relationships>
</file>

<file path=ppt/slideLayouts/_rels/slideLayout9.xml.rels><?xml version="1.0" encoding="UTF-8" standalone="yes"?>
<Relationships xmlns="http://schemas.openxmlformats.org/package/2006/relationships"><Relationship Id="rId3" Type="http://schemas.openxmlformats.org/officeDocument/2006/relationships/tags" Target="../tags/tag51.xml"/><Relationship Id="rId2" Type="http://schemas.openxmlformats.org/officeDocument/2006/relationships/tags" Target="../tags/tag50.xml"/><Relationship Id="rId1" Type="http://schemas.openxmlformats.org/officeDocument/2006/relationships/tags" Target="../tags/tag49.xml"/><Relationship Id="rId6" Type="http://schemas.openxmlformats.org/officeDocument/2006/relationships/slideMaster" Target="../slideMasters/slideMaster1.xml"/><Relationship Id="rId5" Type="http://schemas.openxmlformats.org/officeDocument/2006/relationships/tags" Target="../tags/tag53.xml"/><Relationship Id="rId4" Type="http://schemas.openxmlformats.org/officeDocument/2006/relationships/tags" Target="../tags/tag5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1"/>
            </p:custDataLst>
          </p:nvPr>
        </p:nvSpPr>
        <p:spPr>
          <a:xfrm>
            <a:off x="1198800" y="914400"/>
            <a:ext cx="9799200" cy="2570400"/>
          </a:xfrm>
        </p:spPr>
        <p:txBody>
          <a:bodyPr lIns="90000" tIns="46800" rIns="90000" bIns="46800" anchor="b" anchorCtr="0">
            <a:normAutofit/>
          </a:bodyPr>
          <a:lstStyle>
            <a:lvl1pPr algn="ctr">
              <a:defRPr sz="6000" b="1" i="0" spc="300" baseline="0">
                <a:solidFill>
                  <a:schemeClr val="tx1">
                    <a:lumMod val="85000"/>
                    <a:lumOff val="15000"/>
                  </a:schemeClr>
                </a:solidFill>
                <a:effectLst/>
              </a:defRPr>
            </a:lvl1pPr>
          </a:lstStyle>
          <a:p>
            <a:r>
              <a:rPr lang="zh-CN" altLang="en-US" dirty="0"/>
              <a:t>单击此处编辑标题</a:t>
            </a:r>
          </a:p>
        </p:txBody>
      </p:sp>
      <p:sp>
        <p:nvSpPr>
          <p:cNvPr id="3" name="副标题 2"/>
          <p:cNvSpPr>
            <a:spLocks noGrp="1"/>
          </p:cNvSpPr>
          <p:nvPr>
            <p:ph type="subTitle" idx="1" hasCustomPrompt="1"/>
            <p:custDataLst>
              <p:tags r:id="rId2"/>
            </p:custDataLst>
          </p:nvPr>
        </p:nvSpPr>
        <p:spPr>
          <a:xfrm>
            <a:off x="1198800" y="3560400"/>
            <a:ext cx="9799200" cy="1472400"/>
          </a:xfrm>
        </p:spPr>
        <p:txBody>
          <a:bodyPr lIns="90000" tIns="46800" rIns="90000" bIns="46800">
            <a:normAutofit/>
          </a:bodyPr>
          <a:lstStyle>
            <a:lvl1pPr marL="0" indent="0" algn="ctr" eaLnBrk="1" fontAlgn="auto" latinLnBrk="0" hangingPunct="1">
              <a:lnSpc>
                <a:spcPct val="110000"/>
              </a:lnSpc>
              <a:buNone/>
              <a:defRPr sz="2400" u="none" strike="noStrike" kern="1200" cap="none" spc="200" normalizeH="0" baseline="0">
                <a:solidFill>
                  <a:schemeClr val="tx1">
                    <a:lumMod val="65000"/>
                    <a:lumOff val="35000"/>
                  </a:schemeClr>
                </a:solidFill>
                <a:uFillTx/>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p>
        </p:txBody>
      </p:sp>
      <p:sp>
        <p:nvSpPr>
          <p:cNvPr id="16" name="日期占位符 15"/>
          <p:cNvSpPr>
            <a:spLocks noGrp="1"/>
          </p:cNvSpPr>
          <p:nvPr>
            <p:ph type="dt" sz="half" idx="10"/>
            <p:custDataLst>
              <p:tags r:id="rId3"/>
            </p:custDataLst>
          </p:nvPr>
        </p:nvSpPr>
        <p:spPr/>
        <p:txBody>
          <a:bodyPr/>
          <a:lstStyle/>
          <a:p>
            <a:fld id="{760FBDFE-C587-4B4C-A407-44438C67B59E}" type="datetimeFigureOut">
              <a:rPr lang="zh-CN" altLang="en-US" smtClean="0"/>
              <a:pPr/>
              <a:t>2022/5/19</a:t>
            </a:fld>
            <a:endParaRPr lang="zh-CN" altLang="en-US"/>
          </a:p>
        </p:txBody>
      </p:sp>
      <p:sp>
        <p:nvSpPr>
          <p:cNvPr id="17" name="页脚占位符 16"/>
          <p:cNvSpPr>
            <a:spLocks noGrp="1"/>
          </p:cNvSpPr>
          <p:nvPr>
            <p:ph type="ftr" sz="quarter" idx="11"/>
            <p:custDataLst>
              <p:tags r:id="rId4"/>
            </p:custDataLst>
          </p:nvPr>
        </p:nvSpPr>
        <p:spPr/>
        <p:txBody>
          <a:bodyPr/>
          <a:lstStyle/>
          <a:p>
            <a:r>
              <a:rPr lang="zh-CN" altLang="en-US" dirty="0"/>
              <a:t>北京工商大学经济学院经济系</a:t>
            </a:r>
          </a:p>
        </p:txBody>
      </p:sp>
      <p:sp>
        <p:nvSpPr>
          <p:cNvPr id="18" name="灯片编号占位符 17"/>
          <p:cNvSpPr>
            <a:spLocks noGrp="1"/>
          </p:cNvSpPr>
          <p:nvPr>
            <p:ph type="sldNum" sz="quarter" idx="12"/>
            <p:custDataLst>
              <p:tags r:id="rId5"/>
            </p:custDataLst>
          </p:nvPr>
        </p:nvSpPr>
        <p:spPr/>
        <p:txBody>
          <a:bodyPr/>
          <a:lstStyle/>
          <a:p>
            <a:fld id="{49AE70B2-8BF9-45C0-BB95-33D1B9D3A854}" type="slidenum">
              <a:rPr lang="zh-CN" altLang="en-US" smtClean="0"/>
              <a:pPr/>
              <a:t>‹#›</a:t>
            </a:fld>
            <a:endParaRPr lang="zh-CN" altLang="en-US" dirty="0"/>
          </a:p>
        </p:txBody>
      </p:sp>
    </p:spTree>
  </p:cSld>
  <p:clrMapOvr>
    <a:masterClrMapping/>
  </p:clrMapOvr>
  <p:hf hd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pPr/>
              <a:t>2022/5/19</a:t>
            </a:fld>
            <a:endParaRPr lang="zh-CN" altLang="en-US"/>
          </a:p>
        </p:txBody>
      </p:sp>
      <p:sp>
        <p:nvSpPr>
          <p:cNvPr id="4" name="页脚占位符 3"/>
          <p:cNvSpPr>
            <a:spLocks noGrp="1"/>
          </p:cNvSpPr>
          <p:nvPr>
            <p:ph type="ftr" sz="quarter" idx="11"/>
            <p:custDataLst>
              <p:tags r:id="rId2"/>
            </p:custDataLst>
          </p:nvPr>
        </p:nvSpPr>
        <p:spPr/>
        <p:txBody>
          <a:bodyPr/>
          <a:lstStyle/>
          <a:p>
            <a:r>
              <a:rPr lang="zh-CN" altLang="en-US"/>
              <a:t>北京工商大学经济学院经济系</a:t>
            </a:r>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pPr/>
              <a:t>‹#›</a:t>
            </a:fld>
            <a:endParaRPr lang="zh-CN" altLang="en-US"/>
          </a:p>
        </p:txBody>
      </p:sp>
      <p:sp>
        <p:nvSpPr>
          <p:cNvPr id="7" name="内容占位符 6"/>
          <p:cNvSpPr>
            <a:spLocks noGrp="1"/>
          </p:cNvSpPr>
          <p:nvPr>
            <p:ph sz="quarter" idx="13"/>
            <p:custDataLst>
              <p:tags r:id="rId4"/>
            </p:custDataLst>
          </p:nvPr>
        </p:nvSpPr>
        <p:spPr>
          <a:xfrm>
            <a:off x="608400" y="774000"/>
            <a:ext cx="10972800" cy="5482800"/>
          </a:xfrm>
        </p:spPr>
        <p:txBody>
          <a:bodyPr/>
          <a:lstStyle>
            <a:lvl1pPr marL="228600" indent="-228600">
              <a:lnSpc>
                <a:spcPct val="130000"/>
              </a:lnSpc>
              <a:buFont typeface="Wingdings" panose="05000000000000000000" pitchFamily="2" charset="2"/>
              <a:buChar char="l"/>
              <a:defRPr spc="150" baseline="0">
                <a:solidFill>
                  <a:schemeClr val="tx1">
                    <a:lumMod val="65000"/>
                    <a:lumOff val="35000"/>
                  </a:schemeClr>
                </a:solidFill>
              </a:defRPr>
            </a:lvl1pPr>
            <a:lvl2pPr marL="685800" indent="-228600">
              <a:lnSpc>
                <a:spcPct val="130000"/>
              </a:lnSpc>
              <a:buFont typeface="Wingdings" panose="05000000000000000000" pitchFamily="2" charset="2"/>
              <a:buChar char="l"/>
              <a:defRPr spc="150" baseline="0">
                <a:solidFill>
                  <a:schemeClr val="tx1">
                    <a:lumMod val="65000"/>
                    <a:lumOff val="35000"/>
                  </a:schemeClr>
                </a:solidFill>
              </a:defRPr>
            </a:lvl2pPr>
            <a:lvl3pPr marL="1143000" indent="-228600">
              <a:lnSpc>
                <a:spcPct val="130000"/>
              </a:lnSpc>
              <a:buFont typeface="Wingdings" panose="05000000000000000000" pitchFamily="2" charset="2"/>
              <a:buChar char="l"/>
              <a:defRPr spc="150" baseline="0">
                <a:solidFill>
                  <a:schemeClr val="tx1">
                    <a:lumMod val="65000"/>
                    <a:lumOff val="35000"/>
                  </a:schemeClr>
                </a:solidFill>
              </a:defRPr>
            </a:lvl3pPr>
            <a:lvl4pPr marL="1600200" indent="-228600">
              <a:lnSpc>
                <a:spcPct val="130000"/>
              </a:lnSpc>
              <a:buFont typeface="Wingdings" panose="05000000000000000000" pitchFamily="2" charset="2"/>
              <a:buChar char="l"/>
              <a:defRPr spc="150" baseline="0">
                <a:solidFill>
                  <a:schemeClr val="tx1">
                    <a:lumMod val="65000"/>
                    <a:lumOff val="35000"/>
                  </a:schemeClr>
                </a:solidFill>
              </a:defRPr>
            </a:lvl4pPr>
            <a:lvl5pPr marL="2057400" indent="-228600">
              <a:lnSpc>
                <a:spcPct val="130000"/>
              </a:lnSpc>
              <a:buFont typeface="Wingdings" panose="05000000000000000000" pitchFamily="2" charset="2"/>
              <a:buChar char="l"/>
              <a:defRPr spc="150" baseline="0">
                <a:solidFill>
                  <a:schemeClr val="tx1">
                    <a:lumMod val="65000"/>
                    <a:lumOff val="35000"/>
                  </a:schemeClr>
                </a:solidFill>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hf hd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pPr/>
              <a:t>2022/5/19</a:t>
            </a:fld>
            <a:endParaRPr lang="zh-CN" altLang="en-US"/>
          </a:p>
        </p:txBody>
      </p:sp>
      <p:sp>
        <p:nvSpPr>
          <p:cNvPr id="4" name="页脚占位符 3"/>
          <p:cNvSpPr>
            <a:spLocks noGrp="1"/>
          </p:cNvSpPr>
          <p:nvPr>
            <p:ph type="ftr" sz="quarter" idx="11"/>
            <p:custDataLst>
              <p:tags r:id="rId2"/>
            </p:custDataLst>
          </p:nvPr>
        </p:nvSpPr>
        <p:spPr/>
        <p:txBody>
          <a:bodyPr/>
          <a:lstStyle/>
          <a:p>
            <a:r>
              <a:rPr lang="zh-CN" altLang="en-US"/>
              <a:t>北京工商大学经济学院经济系</a:t>
            </a:r>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pPr/>
              <a:t>‹#›</a:t>
            </a:fld>
            <a:endParaRPr lang="zh-CN" altLang="en-US"/>
          </a:p>
        </p:txBody>
      </p:sp>
      <p:sp>
        <p:nvSpPr>
          <p:cNvPr id="2" name="标题 1"/>
          <p:cNvSpPr>
            <a:spLocks noGrp="1"/>
          </p:cNvSpPr>
          <p:nvPr>
            <p:ph type="title" hasCustomPrompt="1"/>
            <p:custDataLst>
              <p:tags r:id="rId4"/>
            </p:custDataLst>
          </p:nvPr>
        </p:nvSpPr>
        <p:spPr>
          <a:xfrm>
            <a:off x="1198800" y="2484000"/>
            <a:ext cx="9799200" cy="1018800"/>
          </a:xfrm>
        </p:spPr>
        <p:txBody>
          <a:bodyPr vert="horz" lIns="90000" tIns="46800" rIns="90000" bIns="46800" rtlCol="0" anchor="t" anchorCtr="0">
            <a:normAutofit/>
          </a:bodyPr>
          <a:lstStyle>
            <a:lvl1pPr marL="0" marR="0" algn="ctr" defTabSz="914400" rtl="0" eaLnBrk="1" fontAlgn="auto" latinLnBrk="0" hangingPunct="1">
              <a:lnSpc>
                <a:spcPct val="100000"/>
              </a:lnSpc>
              <a:buNone/>
              <a:defRPr kumimoji="0" lang="zh-CN" altLang="en-US" sz="6000" b="1" i="0" u="none" strike="noStrike" kern="1200" cap="none" spc="300" normalizeH="0" baseline="0" noProof="1" dirty="0">
                <a:solidFill>
                  <a:schemeClr val="tx1">
                    <a:lumMod val="85000"/>
                    <a:lumOff val="15000"/>
                  </a:schemeClr>
                </a:solidFill>
                <a:effectLst/>
                <a:uFillTx/>
                <a:latin typeface="Arial" panose="020B0604020202020204" pitchFamily="34" charset="0"/>
                <a:ea typeface="微软雅黑" panose="020B0503020204020204" pitchFamily="34" charset="-122"/>
                <a:cs typeface="+mj-cs"/>
                <a:sym typeface="+mn-ea"/>
              </a:defRPr>
            </a:lvl1pPr>
          </a:lstStyle>
          <a:p>
            <a:pPr lvl="0"/>
            <a:r>
              <a:rPr>
                <a:sym typeface="+mn-ea"/>
              </a:rPr>
              <a:t>单击此处编辑标题</a:t>
            </a:r>
          </a:p>
        </p:txBody>
      </p:sp>
      <p:sp>
        <p:nvSpPr>
          <p:cNvPr id="7" name="文本占位符 6"/>
          <p:cNvSpPr>
            <a:spLocks noGrp="1"/>
          </p:cNvSpPr>
          <p:nvPr>
            <p:ph type="body" sz="quarter" idx="13"/>
            <p:custDataLst>
              <p:tags r:id="rId5"/>
            </p:custDataLst>
          </p:nvPr>
        </p:nvSpPr>
        <p:spPr>
          <a:xfrm>
            <a:off x="1198800" y="3560400"/>
            <a:ext cx="9799200" cy="471600"/>
          </a:xfrm>
        </p:spPr>
        <p:txBody>
          <a:bodyPr lIns="90000" tIns="46800" rIns="90000" bIns="46800">
            <a:normAutofit/>
          </a:bodyPr>
          <a:lstStyle>
            <a:lvl1pPr marL="0" indent="0" algn="ctr">
              <a:lnSpc>
                <a:spcPct val="110000"/>
              </a:lnSpc>
              <a:buNone/>
              <a:defRPr sz="2400" spc="200" baseline="0">
                <a:solidFill>
                  <a:schemeClr val="tx1">
                    <a:lumMod val="65000"/>
                    <a:lumOff val="35000"/>
                  </a:schemeClr>
                </a:solidFill>
              </a:defRPr>
            </a:lvl1pPr>
          </a:lstStyle>
          <a:p>
            <a:pPr lvl="0"/>
            <a:r>
              <a:rPr lang="zh-CN" altLang="en-US" dirty="0"/>
              <a:t>单击此处编辑母版文本样式</a:t>
            </a:r>
          </a:p>
        </p:txBody>
      </p:sp>
    </p:spTree>
  </p:cSld>
  <p:clrMapOvr>
    <a:masterClrMapping/>
  </p:clrMapOvr>
  <p:hf hd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1"/>
            </p:custDataLst>
          </p:nvPr>
        </p:nvSpPr>
        <p:spPr>
          <a:xfrm>
            <a:off x="1198800" y="914400"/>
            <a:ext cx="9799200" cy="2570400"/>
          </a:xfrm>
        </p:spPr>
        <p:txBody>
          <a:bodyPr lIns="90000" tIns="46800" rIns="90000" bIns="46800" anchor="b" anchorCtr="0">
            <a:normAutofit/>
          </a:bodyPr>
          <a:lstStyle>
            <a:lvl1pPr algn="ctr">
              <a:defRPr sz="6000" b="1" i="0" spc="300" baseline="0">
                <a:solidFill>
                  <a:schemeClr val="tx1">
                    <a:lumMod val="85000"/>
                    <a:lumOff val="15000"/>
                  </a:schemeClr>
                </a:solidFill>
                <a:effectLst/>
              </a:defRPr>
            </a:lvl1pPr>
          </a:lstStyle>
          <a:p>
            <a:r>
              <a:rPr lang="zh-CN" altLang="en-US" dirty="0"/>
              <a:t>单击此处编辑标题</a:t>
            </a:r>
          </a:p>
        </p:txBody>
      </p:sp>
      <p:sp>
        <p:nvSpPr>
          <p:cNvPr id="3" name="副标题 2"/>
          <p:cNvSpPr>
            <a:spLocks noGrp="1"/>
          </p:cNvSpPr>
          <p:nvPr>
            <p:ph type="subTitle" idx="1" hasCustomPrompt="1"/>
            <p:custDataLst>
              <p:tags r:id="rId2"/>
            </p:custDataLst>
          </p:nvPr>
        </p:nvSpPr>
        <p:spPr>
          <a:xfrm>
            <a:off x="1198800" y="3560400"/>
            <a:ext cx="9799200" cy="1472400"/>
          </a:xfrm>
        </p:spPr>
        <p:txBody>
          <a:bodyPr lIns="90000" tIns="46800" rIns="90000" bIns="46800">
            <a:normAutofit/>
          </a:bodyPr>
          <a:lstStyle>
            <a:lvl1pPr marL="0" indent="0" algn="ctr" eaLnBrk="1" fontAlgn="auto" latinLnBrk="0" hangingPunct="1">
              <a:lnSpc>
                <a:spcPct val="110000"/>
              </a:lnSpc>
              <a:buNone/>
              <a:defRPr sz="2400" u="none" strike="noStrike" kern="1200" cap="none" spc="200" normalizeH="0" baseline="0">
                <a:solidFill>
                  <a:schemeClr val="tx1">
                    <a:lumMod val="65000"/>
                    <a:lumOff val="35000"/>
                  </a:schemeClr>
                </a:solidFill>
                <a:uFillTx/>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p>
        </p:txBody>
      </p:sp>
      <p:sp>
        <p:nvSpPr>
          <p:cNvPr id="16" name="日期占位符 15"/>
          <p:cNvSpPr>
            <a:spLocks noGrp="1"/>
          </p:cNvSpPr>
          <p:nvPr>
            <p:ph type="dt" sz="half" idx="10"/>
            <p:custDataLst>
              <p:tags r:id="rId3"/>
            </p:custDataLst>
          </p:nvPr>
        </p:nvSpPr>
        <p:spPr/>
        <p:txBody>
          <a:bodyPr/>
          <a:lstStyle/>
          <a:p>
            <a:fld id="{760FBDFE-C587-4B4C-A407-44438C67B59E}" type="datetimeFigureOut">
              <a:rPr lang="zh-CN" altLang="en-US" smtClean="0"/>
              <a:pPr/>
              <a:t>2022/5/19</a:t>
            </a:fld>
            <a:endParaRPr lang="zh-CN" altLang="en-US"/>
          </a:p>
        </p:txBody>
      </p:sp>
      <p:sp>
        <p:nvSpPr>
          <p:cNvPr id="17" name="页脚占位符 16"/>
          <p:cNvSpPr>
            <a:spLocks noGrp="1"/>
          </p:cNvSpPr>
          <p:nvPr>
            <p:ph type="ftr" sz="quarter" idx="11"/>
            <p:custDataLst>
              <p:tags r:id="rId4"/>
            </p:custDataLst>
          </p:nvPr>
        </p:nvSpPr>
        <p:spPr/>
        <p:txBody>
          <a:bodyPr/>
          <a:lstStyle/>
          <a:p>
            <a:r>
              <a:rPr lang="zh-CN" altLang="en-US" dirty="0"/>
              <a:t>北京工商大学经济学院经济系</a:t>
            </a:r>
          </a:p>
        </p:txBody>
      </p:sp>
      <p:sp>
        <p:nvSpPr>
          <p:cNvPr id="18" name="灯片编号占位符 17"/>
          <p:cNvSpPr>
            <a:spLocks noGrp="1"/>
          </p:cNvSpPr>
          <p:nvPr>
            <p:ph type="sldNum" sz="quarter" idx="12"/>
            <p:custDataLst>
              <p:tags r:id="rId5"/>
            </p:custDataLst>
          </p:nvPr>
        </p:nvSpPr>
        <p:spPr/>
        <p:txBody>
          <a:bodyPr/>
          <a:lstStyle/>
          <a:p>
            <a:fld id="{49AE70B2-8BF9-45C0-BB95-33D1B9D3A854}" type="slidenum">
              <a:rPr lang="zh-CN" altLang="en-US" smtClean="0"/>
              <a:pPr/>
              <a:t>‹#›</a:t>
            </a:fld>
            <a:endParaRPr lang="zh-CN" altLang="en-US" dirty="0"/>
          </a:p>
        </p:txBody>
      </p:sp>
    </p:spTree>
  </p:cSld>
  <p:clrMapOvr>
    <a:masterClrMapping/>
  </p:clrMapOvr>
  <p:hf hdr="0" dt="0"/>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lvl1pPr marL="0" marR="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p>
        </p:txBody>
      </p:sp>
      <p:sp>
        <p:nvSpPr>
          <p:cNvPr id="3" name="内容占位符 2"/>
          <p:cNvSpPr>
            <a:spLocks noGrp="1"/>
          </p:cNvSpPr>
          <p:nvPr>
            <p:ph idx="1"/>
            <p:custDataLst>
              <p:tags r:id="rId2"/>
            </p:custDataLst>
          </p:nvPr>
        </p:nvSpPr>
        <p:spPr>
          <a:xfrm>
            <a:off x="608400" y="1490400"/>
            <a:ext cx="10969200" cy="4759200"/>
          </a:xfrm>
        </p:spPr>
        <p:txBody>
          <a:bodyPr vert="horz" lIns="90000" tIns="46800" rIns="90000" bIns="46800"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457200" marR="0" lvl="1" indent="0" algn="l" defTabSz="914400" rtl="0" eaLnBrk="1" fontAlgn="auto" latinLnBrk="0" hangingPunct="1">
              <a:lnSpc>
                <a:spcPct val="130000"/>
              </a:lnSpc>
              <a:spcBef>
                <a:spcPts val="0"/>
              </a:spcBef>
              <a:spcAft>
                <a:spcPts val="1000"/>
              </a:spcAft>
              <a:buFont typeface="Arial" panose="020B0604020202020204" pitchFamily="34" charset="0"/>
              <a:buNone/>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914400" marR="0" lvl="2"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371600" marR="0" lvl="3"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1828800" marR="0" lvl="4"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pPr/>
              <a:t>2022/5/19</a:t>
            </a:fld>
            <a:endParaRPr lang="zh-CN" altLang="en-US"/>
          </a:p>
        </p:txBody>
      </p:sp>
      <p:sp>
        <p:nvSpPr>
          <p:cNvPr id="5" name="页脚占位符 4"/>
          <p:cNvSpPr>
            <a:spLocks noGrp="1"/>
          </p:cNvSpPr>
          <p:nvPr>
            <p:ph type="ftr" sz="quarter" idx="11"/>
            <p:custDataLst>
              <p:tags r:id="rId4"/>
            </p:custDataLst>
          </p:nvPr>
        </p:nvSpPr>
        <p:spPr/>
        <p:txBody>
          <a:bodyPr/>
          <a:lstStyle/>
          <a:p>
            <a:r>
              <a:rPr lang="zh-CN" altLang="en-US"/>
              <a:t>北京工商大学经济学院经济系</a:t>
            </a:r>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pPr/>
              <a:t>‹#›</a:t>
            </a:fld>
            <a:endParaRPr lang="zh-CN" altLang="en-US"/>
          </a:p>
        </p:txBody>
      </p:sp>
    </p:spTree>
  </p:cSld>
  <p:clrMapOvr>
    <a:masterClrMapping/>
  </p:clrMapOvr>
  <p:hf hdr="0" dt="0"/>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1"/>
            </p:custDataLst>
          </p:nvPr>
        </p:nvSpPr>
        <p:spPr>
          <a:xfrm>
            <a:off x="1990800" y="3848400"/>
            <a:ext cx="7768800" cy="766800"/>
          </a:xfrm>
        </p:spPr>
        <p:txBody>
          <a:bodyPr lIns="90000" tIns="46800" rIns="90000" bIns="46800" anchor="b" anchorCtr="0">
            <a:normAutofit/>
          </a:bodyPr>
          <a:lstStyle>
            <a:lvl1pPr>
              <a:defRPr sz="4400" b="1" i="0" u="none" strike="noStrike" kern="1200" cap="none" spc="300" normalizeH="0" baseline="0">
                <a:solidFill>
                  <a:schemeClr val="tx1">
                    <a:lumMod val="85000"/>
                    <a:lumOff val="15000"/>
                  </a:schemeClr>
                </a:solidFill>
                <a:effectLst/>
                <a:uFillTx/>
              </a:defRPr>
            </a:lvl1pPr>
          </a:lstStyle>
          <a:p>
            <a:r>
              <a:rPr lang="zh-CN" altLang="en-US" dirty="0"/>
              <a:t>单击此处编辑标题</a:t>
            </a:r>
          </a:p>
        </p:txBody>
      </p:sp>
      <p:sp>
        <p:nvSpPr>
          <p:cNvPr id="3" name="文本占位符 2"/>
          <p:cNvSpPr>
            <a:spLocks noGrp="1"/>
          </p:cNvSpPr>
          <p:nvPr>
            <p:ph type="body" idx="1" hasCustomPrompt="1"/>
            <p:custDataLst>
              <p:tags r:id="rId2"/>
            </p:custDataLst>
          </p:nvPr>
        </p:nvSpPr>
        <p:spPr>
          <a:xfrm>
            <a:off x="1990800" y="4615200"/>
            <a:ext cx="7768800" cy="867600"/>
          </a:xfrm>
        </p:spPr>
        <p:txBody>
          <a:bodyPr lIns="90000" tIns="46800" rIns="90000" bIns="46800">
            <a:normAutofit/>
          </a:bodyPr>
          <a:lstStyle>
            <a:lvl1pPr marL="0" indent="0" eaLnBrk="1" fontAlgn="auto" latinLnBrk="0" hangingPunct="1">
              <a:lnSpc>
                <a:spcPct val="130000"/>
              </a:lnSpc>
              <a:buNone/>
              <a:defRPr kumimoji="0" lang="zh-CN" altLang="en-US" sz="1800" b="0" i="0" u="none" strike="noStrike" kern="1200" cap="none" spc="150" normalizeH="0" baseline="0" noProof="1">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pPr/>
              <a:t>2022/5/19</a:t>
            </a:fld>
            <a:endParaRPr lang="zh-CN" altLang="en-US"/>
          </a:p>
        </p:txBody>
      </p:sp>
      <p:sp>
        <p:nvSpPr>
          <p:cNvPr id="5" name="页脚占位符 4"/>
          <p:cNvSpPr>
            <a:spLocks noGrp="1"/>
          </p:cNvSpPr>
          <p:nvPr>
            <p:ph type="ftr" sz="quarter" idx="11"/>
            <p:custDataLst>
              <p:tags r:id="rId4"/>
            </p:custDataLst>
          </p:nvPr>
        </p:nvSpPr>
        <p:spPr/>
        <p:txBody>
          <a:bodyPr/>
          <a:lstStyle/>
          <a:p>
            <a:r>
              <a:rPr lang="zh-CN" altLang="en-US"/>
              <a:t>北京工商大学经济学院经济系</a:t>
            </a:r>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pPr/>
              <a:t>‹#›</a:t>
            </a:fld>
            <a:endParaRPr lang="zh-CN" altLang="en-US"/>
          </a:p>
        </p:txBody>
      </p:sp>
    </p:spTree>
  </p:cSld>
  <p:clrMapOvr>
    <a:masterClrMapping/>
  </p:clrMapOvr>
  <p:hf hd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p>
        </p:txBody>
      </p:sp>
      <p:sp>
        <p:nvSpPr>
          <p:cNvPr id="3" name="内容占位符 2"/>
          <p:cNvSpPr>
            <a:spLocks noGrp="1"/>
          </p:cNvSpPr>
          <p:nvPr>
            <p:ph sz="half" idx="1"/>
            <p:custDataLst>
              <p:tags r:id="rId2"/>
            </p:custDataLst>
          </p:nvPr>
        </p:nvSpPr>
        <p:spPr>
          <a:xfrm>
            <a:off x="608400" y="1501200"/>
            <a:ext cx="5176800" cy="4748400"/>
          </a:xfrm>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Wingdings" panose="05000000000000000000" pitchFamily="2" charset="2"/>
              <a:buChar char="l"/>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p:txBody>
      </p:sp>
      <p:sp>
        <p:nvSpPr>
          <p:cNvPr id="4" name="内容占位符 3"/>
          <p:cNvSpPr>
            <a:spLocks noGrp="1"/>
          </p:cNvSpPr>
          <p:nvPr>
            <p:ph sz="half" idx="2"/>
            <p:custDataLst>
              <p:tags r:id="rId3"/>
            </p:custDataLst>
          </p:nvPr>
        </p:nvSpPr>
        <p:spPr>
          <a:xfrm>
            <a:off x="6411600" y="1501200"/>
            <a:ext cx="5176800" cy="4748400"/>
          </a:xfrm>
        </p:spPr>
        <p:txBody>
          <a:bodyPr lIns="90000" tIns="46800" rIns="90000" bIns="46800">
            <a:normAutofit/>
          </a:bodyPr>
          <a:lstStyle>
            <a:lvl1pPr marL="228600" indent="-228600">
              <a:lnSpc>
                <a:spcPct val="130000"/>
              </a:lnSpc>
              <a:buFont typeface="Wingdings" panose="05000000000000000000" pitchFamily="2" charset="2"/>
              <a:buChar char="l"/>
              <a:defRPr sz="1600" spc="150" baseline="0">
                <a:solidFill>
                  <a:schemeClr val="tx1">
                    <a:lumMod val="65000"/>
                    <a:lumOff val="35000"/>
                  </a:schemeClr>
                </a:solidFill>
                <a:latin typeface="Arial" panose="020B0604020202020204" pitchFamily="34" charset="0"/>
                <a:ea typeface="微软雅黑" panose="020B0503020204020204" pitchFamily="34" charset="-122"/>
              </a:defRPr>
            </a:lvl1pPr>
            <a:lvl2pPr marL="685800" indent="-228600">
              <a:lnSpc>
                <a:spcPct val="130000"/>
              </a:lnSpc>
              <a:buFont typeface="Wingdings" panose="05000000000000000000" pitchFamily="2" charset="2"/>
              <a:buChar char="l"/>
              <a:defRPr sz="1600" spc="150" baseline="0">
                <a:solidFill>
                  <a:schemeClr val="tx1">
                    <a:lumMod val="65000"/>
                    <a:lumOff val="35000"/>
                  </a:schemeClr>
                </a:solidFill>
                <a:latin typeface="Arial" panose="020B0604020202020204" pitchFamily="34" charset="0"/>
                <a:ea typeface="微软雅黑" panose="020B0503020204020204" pitchFamily="34" charset="-122"/>
              </a:defRPr>
            </a:lvl2pPr>
            <a:lvl3pPr marL="1143000" indent="-228600">
              <a:lnSpc>
                <a:spcPct val="130000"/>
              </a:lnSpc>
              <a:buFont typeface="Wingdings" panose="05000000000000000000" pitchFamily="2" charset="2"/>
              <a:buChar char="l"/>
              <a:defRPr sz="1600" spc="150" baseline="0">
                <a:solidFill>
                  <a:schemeClr val="tx1">
                    <a:lumMod val="65000"/>
                    <a:lumOff val="35000"/>
                  </a:schemeClr>
                </a:solidFill>
                <a:latin typeface="Arial" panose="020B0604020202020204" pitchFamily="34" charset="0"/>
                <a:ea typeface="微软雅黑" panose="020B0503020204020204" pitchFamily="34" charset="-122"/>
              </a:defRPr>
            </a:lvl3pPr>
            <a:lvl4pPr marL="1600200" indent="-228600">
              <a:lnSpc>
                <a:spcPct val="130000"/>
              </a:lnSpc>
              <a:buFont typeface="Wingdings" panose="05000000000000000000" pitchFamily="2" charset="2"/>
              <a:buChar char="l"/>
              <a:defRPr sz="1600" spc="150" baseline="0">
                <a:solidFill>
                  <a:schemeClr val="tx1">
                    <a:lumMod val="65000"/>
                    <a:lumOff val="35000"/>
                  </a:schemeClr>
                </a:solidFill>
                <a:latin typeface="Arial" panose="020B0604020202020204" pitchFamily="34" charset="0"/>
                <a:ea typeface="微软雅黑" panose="020B0503020204020204" pitchFamily="34" charset="-122"/>
              </a:defRPr>
            </a:lvl4pPr>
            <a:lvl5pPr>
              <a:lnSpc>
                <a:spcPct val="130000"/>
              </a:lnSpc>
              <a:defRPr sz="1600">
                <a:solidFill>
                  <a:schemeClr val="tx1">
                    <a:lumMod val="75000"/>
                    <a:lumOff val="25000"/>
                  </a:schemeClr>
                </a:solidFill>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p:txBody>
      </p:sp>
      <p:sp>
        <p:nvSpPr>
          <p:cNvPr id="5" name="日期占位符 4"/>
          <p:cNvSpPr>
            <a:spLocks noGrp="1"/>
          </p:cNvSpPr>
          <p:nvPr>
            <p:ph type="dt" sz="half" idx="10"/>
            <p:custDataLst>
              <p:tags r:id="rId4"/>
            </p:custDataLst>
          </p:nvPr>
        </p:nvSpPr>
        <p:spPr/>
        <p:txBody>
          <a:bodyPr/>
          <a:lstStyle/>
          <a:p>
            <a:fld id="{760FBDFE-C587-4B4C-A407-44438C67B59E}" type="datetimeFigureOut">
              <a:rPr lang="zh-CN" altLang="en-US" smtClean="0"/>
              <a:pPr/>
              <a:t>2022/5/19</a:t>
            </a:fld>
            <a:endParaRPr lang="zh-CN" altLang="en-US"/>
          </a:p>
        </p:txBody>
      </p:sp>
      <p:sp>
        <p:nvSpPr>
          <p:cNvPr id="6" name="页脚占位符 5"/>
          <p:cNvSpPr>
            <a:spLocks noGrp="1"/>
          </p:cNvSpPr>
          <p:nvPr>
            <p:ph type="ftr" sz="quarter" idx="11"/>
            <p:custDataLst>
              <p:tags r:id="rId5"/>
            </p:custDataLst>
          </p:nvPr>
        </p:nvSpPr>
        <p:spPr/>
        <p:txBody>
          <a:bodyPr/>
          <a:lstStyle/>
          <a:p>
            <a:r>
              <a:rPr lang="zh-CN" altLang="en-US"/>
              <a:t>北京工商大学经济学院经济系</a:t>
            </a:r>
          </a:p>
        </p:txBody>
      </p:sp>
      <p:sp>
        <p:nvSpPr>
          <p:cNvPr id="7" name="灯片编号占位符 6"/>
          <p:cNvSpPr>
            <a:spLocks noGrp="1"/>
          </p:cNvSpPr>
          <p:nvPr>
            <p:ph type="sldNum" sz="quarter" idx="12"/>
            <p:custDataLst>
              <p:tags r:id="rId6"/>
            </p:custDataLst>
          </p:nvPr>
        </p:nvSpPr>
        <p:spPr/>
        <p:txBody>
          <a:bodyPr/>
          <a:lstStyle/>
          <a:p>
            <a:fld id="{49AE70B2-8BF9-45C0-BB95-33D1B9D3A854}" type="slidenum">
              <a:rPr lang="zh-CN" altLang="en-US" smtClean="0"/>
              <a:pPr/>
              <a:t>‹#›</a:t>
            </a:fld>
            <a:endParaRPr lang="zh-CN" altLang="en-US"/>
          </a:p>
        </p:txBody>
      </p:sp>
    </p:spTree>
  </p:cSld>
  <p:clrMapOvr>
    <a:masterClrMapping/>
  </p:clrMapOvr>
  <p:hf hd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p>
        </p:txBody>
      </p:sp>
      <p:sp>
        <p:nvSpPr>
          <p:cNvPr id="3" name="文本占位符 2"/>
          <p:cNvSpPr>
            <a:spLocks noGrp="1"/>
          </p:cNvSpPr>
          <p:nvPr>
            <p:ph type="body" idx="1" hasCustomPrompt="1"/>
            <p:custDataLst>
              <p:tags r:id="rId2"/>
            </p:custDataLst>
          </p:nvPr>
        </p:nvSpPr>
        <p:spPr>
          <a:xfrm>
            <a:off x="608400" y="1429200"/>
            <a:ext cx="5342400" cy="381600"/>
          </a:xfrm>
        </p:spPr>
        <p:txBody>
          <a:bodyPr lIns="101600" tIns="38100" rIns="76200" bIns="38100" anchor="t" anchorCtr="0">
            <a:normAutofit/>
          </a:bodyPr>
          <a:lstStyle>
            <a:lvl1pPr marL="0" indent="0" eaLnBrk="1" fontAlgn="auto" latinLnBrk="0" hangingPunct="1">
              <a:lnSpc>
                <a:spcPct val="100000"/>
              </a:lnSpc>
              <a:spcAft>
                <a:spcPts val="0"/>
              </a:spcAft>
              <a:buNone/>
              <a:defRPr sz="2000" b="1" u="none" strike="noStrike" kern="1200" cap="none" spc="200" normalizeH="0" baseline="0">
                <a:solidFill>
                  <a:schemeClr val="tx1">
                    <a:lumMod val="75000"/>
                    <a:lumOff val="25000"/>
                  </a:schemeClr>
                </a:solidFill>
                <a:uFillTx/>
                <a:latin typeface="Arial" panose="020B0604020202020204" pitchFamily="34" charset="0"/>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p:ph sz="half" idx="2"/>
            <p:custDataLst>
              <p:tags r:id="rId3"/>
            </p:custDataLst>
          </p:nvPr>
        </p:nvSpPr>
        <p:spPr>
          <a:xfrm>
            <a:off x="608400" y="1854000"/>
            <a:ext cx="5342400" cy="4395600"/>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Wingdings" panose="05000000000000000000" pitchFamily="2" charset="2"/>
              <a:buChar char="l"/>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p:txBody>
      </p:sp>
      <p:sp>
        <p:nvSpPr>
          <p:cNvPr id="5" name="文本占位符 4"/>
          <p:cNvSpPr>
            <a:spLocks noGrp="1"/>
          </p:cNvSpPr>
          <p:nvPr>
            <p:ph type="body" sz="quarter" idx="3" hasCustomPrompt="1"/>
            <p:custDataLst>
              <p:tags r:id="rId4"/>
            </p:custDataLst>
          </p:nvPr>
        </p:nvSpPr>
        <p:spPr>
          <a:xfrm>
            <a:off x="6235750" y="1421729"/>
            <a:ext cx="5342400" cy="381600"/>
          </a:xfrm>
        </p:spPr>
        <p:txBody>
          <a:bodyPr vert="horz" lIns="101600" tIns="38100" rIns="76200" bIns="38100" rtlCol="0" anchor="t" anchorCtr="0">
            <a:norm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1" i="0" u="none" strike="noStrike" kern="1200" cap="none" spc="200" normalizeH="0" baseline="0" noProof="1" dirty="0">
                <a:solidFill>
                  <a:schemeClr val="tx1">
                    <a:lumMod val="75000"/>
                    <a:lumOff val="25000"/>
                  </a:schemeClr>
                </a:solidFill>
                <a:uFillTx/>
                <a:latin typeface="Arial" panose="020B0604020202020204" pitchFamily="34" charset="0"/>
                <a:ea typeface="微软雅黑" panose="020B0503020204020204" pitchFamily="34"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p>
        </p:txBody>
      </p:sp>
      <p:sp>
        <p:nvSpPr>
          <p:cNvPr id="6" name="内容占位符 5"/>
          <p:cNvSpPr>
            <a:spLocks noGrp="1"/>
          </p:cNvSpPr>
          <p:nvPr>
            <p:ph sz="quarter" idx="4"/>
            <p:custDataLst>
              <p:tags r:id="rId5"/>
            </p:custDataLst>
          </p:nvPr>
        </p:nvSpPr>
        <p:spPr>
          <a:xfrm>
            <a:off x="6235750" y="1854000"/>
            <a:ext cx="5342400" cy="4395600"/>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Wingdings" panose="05000000000000000000" pitchFamily="2" charset="2"/>
              <a:buChar char="l"/>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p:txBody>
      </p:sp>
      <p:sp>
        <p:nvSpPr>
          <p:cNvPr id="7" name="日期占位符 6"/>
          <p:cNvSpPr>
            <a:spLocks noGrp="1"/>
          </p:cNvSpPr>
          <p:nvPr>
            <p:ph type="dt" sz="half" idx="10"/>
            <p:custDataLst>
              <p:tags r:id="rId6"/>
            </p:custDataLst>
          </p:nvPr>
        </p:nvSpPr>
        <p:spPr/>
        <p:txBody>
          <a:bodyPr/>
          <a:lstStyle/>
          <a:p>
            <a:fld id="{760FBDFE-C587-4B4C-A407-44438C67B59E}" type="datetimeFigureOut">
              <a:rPr lang="zh-CN" altLang="en-US" smtClean="0"/>
              <a:pPr/>
              <a:t>2022/5/19</a:t>
            </a:fld>
            <a:endParaRPr lang="zh-CN" altLang="en-US"/>
          </a:p>
        </p:txBody>
      </p:sp>
      <p:sp>
        <p:nvSpPr>
          <p:cNvPr id="8" name="页脚占位符 7"/>
          <p:cNvSpPr>
            <a:spLocks noGrp="1"/>
          </p:cNvSpPr>
          <p:nvPr>
            <p:ph type="ftr" sz="quarter" idx="11"/>
            <p:custDataLst>
              <p:tags r:id="rId7"/>
            </p:custDataLst>
          </p:nvPr>
        </p:nvSpPr>
        <p:spPr/>
        <p:txBody>
          <a:bodyPr/>
          <a:lstStyle/>
          <a:p>
            <a:r>
              <a:rPr lang="zh-CN" altLang="en-US"/>
              <a:t>北京工商大学经济学院经济系</a:t>
            </a:r>
          </a:p>
        </p:txBody>
      </p:sp>
      <p:sp>
        <p:nvSpPr>
          <p:cNvPr id="9" name="灯片编号占位符 8"/>
          <p:cNvSpPr>
            <a:spLocks noGrp="1"/>
          </p:cNvSpPr>
          <p:nvPr>
            <p:ph type="sldNum" sz="quarter" idx="12"/>
            <p:custDataLst>
              <p:tags r:id="rId8"/>
            </p:custDataLst>
          </p:nvPr>
        </p:nvSpPr>
        <p:spPr/>
        <p:txBody>
          <a:bodyPr/>
          <a:lstStyle/>
          <a:p>
            <a:fld id="{49AE70B2-8BF9-45C0-BB95-33D1B9D3A854}" type="slidenum">
              <a:rPr lang="zh-CN" altLang="en-US" smtClean="0"/>
              <a:pPr/>
              <a:t>‹#›</a:t>
            </a:fld>
            <a:endParaRPr lang="zh-CN" altLang="en-US"/>
          </a:p>
        </p:txBody>
      </p:sp>
    </p:spTree>
  </p:cSld>
  <p:clrMapOvr>
    <a:masterClrMapping/>
  </p:clrMapOvr>
  <p:hf hd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a:sym typeface="+mn-ea"/>
              </a:rPr>
              <a:t>单击此处编辑母版标题样式</a:t>
            </a:r>
          </a:p>
        </p:txBody>
      </p:sp>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pPr/>
              <a:t>2022/5/19</a:t>
            </a:fld>
            <a:endParaRPr lang="zh-CN" altLang="en-US"/>
          </a:p>
        </p:txBody>
      </p:sp>
      <p:sp>
        <p:nvSpPr>
          <p:cNvPr id="4" name="页脚占位符 3"/>
          <p:cNvSpPr>
            <a:spLocks noGrp="1"/>
          </p:cNvSpPr>
          <p:nvPr>
            <p:ph type="ftr" sz="quarter" idx="11"/>
            <p:custDataLst>
              <p:tags r:id="rId3"/>
            </p:custDataLst>
          </p:nvPr>
        </p:nvSpPr>
        <p:spPr/>
        <p:txBody>
          <a:bodyPr/>
          <a:lstStyle/>
          <a:p>
            <a:r>
              <a:rPr lang="zh-CN" altLang="en-US"/>
              <a:t>北京工商大学经济学院经济系</a:t>
            </a:r>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pPr/>
              <a:t>‹#›</a:t>
            </a:fld>
            <a:endParaRPr lang="zh-CN" altLang="en-US"/>
          </a:p>
        </p:txBody>
      </p:sp>
    </p:spTree>
  </p:cSld>
  <p:clrMapOvr>
    <a:masterClrMapping/>
  </p:clrMapOvr>
  <p:hf hdr="0" dt="0"/>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p:txBody>
          <a:bodyPr/>
          <a:lstStyle/>
          <a:p>
            <a:fld id="{760FBDFE-C587-4B4C-A407-44438C67B59E}" type="datetimeFigureOut">
              <a:rPr lang="zh-CN" altLang="en-US" smtClean="0"/>
              <a:pPr/>
              <a:t>2022/5/19</a:t>
            </a:fld>
            <a:endParaRPr lang="zh-CN" altLang="en-US"/>
          </a:p>
        </p:txBody>
      </p:sp>
      <p:sp>
        <p:nvSpPr>
          <p:cNvPr id="3" name="页脚占位符 2"/>
          <p:cNvSpPr>
            <a:spLocks noGrp="1"/>
          </p:cNvSpPr>
          <p:nvPr>
            <p:ph type="ftr" sz="quarter" idx="11"/>
            <p:custDataLst>
              <p:tags r:id="rId2"/>
            </p:custDataLst>
          </p:nvPr>
        </p:nvSpPr>
        <p:spPr/>
        <p:txBody>
          <a:bodyPr/>
          <a:lstStyle/>
          <a:p>
            <a:r>
              <a:rPr lang="zh-CN" altLang="en-US"/>
              <a:t>北京工商大学经济学院经济系</a:t>
            </a:r>
          </a:p>
        </p:txBody>
      </p:sp>
      <p:sp>
        <p:nvSpPr>
          <p:cNvPr id="4" name="灯片编号占位符 3"/>
          <p:cNvSpPr>
            <a:spLocks noGrp="1"/>
          </p:cNvSpPr>
          <p:nvPr>
            <p:ph type="sldNum" sz="quarter" idx="12"/>
            <p:custDataLst>
              <p:tags r:id="rId3"/>
            </p:custDataLst>
          </p:nvPr>
        </p:nvSpPr>
        <p:spPr/>
        <p:txBody>
          <a:bodyPr/>
          <a:lstStyle/>
          <a:p>
            <a:fld id="{49AE70B2-8BF9-45C0-BB95-33D1B9D3A854}" type="slidenum">
              <a:rPr lang="zh-CN" altLang="en-US" smtClean="0"/>
              <a:pPr/>
              <a:t>‹#›</a:t>
            </a:fld>
            <a:endParaRPr lang="zh-CN" altLang="en-US"/>
          </a:p>
        </p:txBody>
      </p:sp>
    </p:spTree>
  </p:cSld>
  <p:clrMapOvr>
    <a:masterClrMapping/>
  </p:clrMapOvr>
  <p:hf hd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1"/>
            </p:custDataLst>
          </p:nvPr>
        </p:nvSpPr>
        <p:spPr>
          <a:xfrm>
            <a:off x="608400" y="1555200"/>
            <a:ext cx="5126400" cy="4608000"/>
          </a:xfrm>
        </p:spPr>
        <p:txBody>
          <a:bodyPr vert="horz" lIns="90000" tIns="46800" rIns="90000" bIns="46800"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hasCustomPrompt="1"/>
            <p:custDataLst>
              <p:tags r:id="rId2"/>
            </p:custDataLst>
          </p:nvPr>
        </p:nvSpPr>
        <p:spPr>
          <a:xfrm>
            <a:off x="6350400" y="1555200"/>
            <a:ext cx="5227200" cy="4608000"/>
          </a:xfrm>
        </p:spPr>
        <p:txBody>
          <a:bodyPr vert="horz" lIns="90000" tIns="46800" rIns="90000" bIns="46800" rtlCol="0">
            <a:normAutofit/>
          </a:bodyPr>
          <a:lstStyle>
            <a:lvl1pPr marL="0" marR="0" lvl="0" indent="0" algn="l" defTabSz="914400" rtl="0" eaLnBrk="1" fontAlgn="auto" latinLnBrk="0" hangingPunct="1">
              <a:lnSpc>
                <a:spcPct val="14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75000"/>
                    <a:lumOff val="25000"/>
                  </a:schemeClr>
                </a:solidFill>
                <a:uFillTx/>
                <a:latin typeface="Arial" panose="020B0604020202020204" pitchFamily="34" charset="0"/>
                <a:ea typeface="微软雅黑" panose="020B0503020204020204" pitchFamily="34" charset="-122"/>
                <a:cs typeface="+mn-cs"/>
                <a:sym typeface="+mn-ea"/>
              </a:defRPr>
            </a:lvl1pPr>
          </a:lstStyle>
          <a:p>
            <a:pPr lvl="0"/>
            <a:r>
              <a:rPr dirty="0">
                <a:sym typeface="+mn-ea"/>
              </a:rPr>
              <a:t>单击此处编辑文本</a:t>
            </a:r>
          </a:p>
        </p:txBody>
      </p:sp>
      <p:sp>
        <p:nvSpPr>
          <p:cNvPr id="5" name="日期占位符 4"/>
          <p:cNvSpPr>
            <a:spLocks noGrp="1"/>
          </p:cNvSpPr>
          <p:nvPr>
            <p:ph type="dt" sz="half" idx="10"/>
            <p:custDataLst>
              <p:tags r:id="rId3"/>
            </p:custDataLst>
          </p:nvPr>
        </p:nvSpPr>
        <p:spPr/>
        <p:txBody>
          <a:bodyPr/>
          <a:lstStyle/>
          <a:p>
            <a:fld id="{9EFD9D74-47D9-4702-A33C-335B63B48DBF}" type="datetimeFigureOut">
              <a:rPr lang="zh-CN" altLang="en-US" smtClean="0"/>
              <a:pPr/>
              <a:t>2022/5/19</a:t>
            </a:fld>
            <a:endParaRPr lang="zh-CN" altLang="en-US" dirty="0"/>
          </a:p>
        </p:txBody>
      </p:sp>
      <p:sp>
        <p:nvSpPr>
          <p:cNvPr id="6" name="页脚占位符 5"/>
          <p:cNvSpPr>
            <a:spLocks noGrp="1"/>
          </p:cNvSpPr>
          <p:nvPr>
            <p:ph type="ftr" sz="quarter" idx="11"/>
            <p:custDataLst>
              <p:tags r:id="rId4"/>
            </p:custDataLst>
          </p:nvPr>
        </p:nvSpPr>
        <p:spPr/>
        <p:txBody>
          <a:bodyPr/>
          <a:lstStyle/>
          <a:p>
            <a:r>
              <a:rPr lang="zh-CN" altLang="en-US" dirty="0"/>
              <a:t>北京工商大学经济学院经济系</a:t>
            </a:r>
          </a:p>
        </p:txBody>
      </p:sp>
      <p:sp>
        <p:nvSpPr>
          <p:cNvPr id="7" name="灯片编号占位符 6"/>
          <p:cNvSpPr>
            <a:spLocks noGrp="1"/>
          </p:cNvSpPr>
          <p:nvPr>
            <p:ph type="sldNum" sz="quarter" idx="12"/>
            <p:custDataLst>
              <p:tags r:id="rId5"/>
            </p:custDataLst>
          </p:nvPr>
        </p:nvSpPr>
        <p:spPr/>
        <p:txBody>
          <a:bodyPr/>
          <a:lstStyle/>
          <a:p>
            <a:fld id="{FABC47A4-756D-490B-A52F-7D9E2C9FC05F}" type="slidenum">
              <a:rPr lang="zh-CN" altLang="en-US" smtClean="0"/>
              <a:pPr/>
              <a:t>‹#›</a:t>
            </a:fld>
            <a:endParaRPr lang="zh-CN" altLang="en-US"/>
          </a:p>
        </p:txBody>
      </p:sp>
      <p:sp>
        <p:nvSpPr>
          <p:cNvPr id="9" name="标题 8"/>
          <p:cNvSpPr>
            <a:spLocks noGrp="1"/>
          </p:cNvSpPr>
          <p:nvPr>
            <p:ph type="title"/>
            <p:custDataLst>
              <p:tags r:id="rId6"/>
            </p:custDataLst>
          </p:nvPr>
        </p:nvSpPr>
        <p:spPr/>
        <p:txBody>
          <a:bodyPr/>
          <a:lstStyle>
            <a:lvl1pPr>
              <a:defRPr baseline="0"/>
            </a:lvl1pPr>
          </a:lstStyle>
          <a:p>
            <a:r>
              <a:rPr lang="zh-CN" altLang="en-US"/>
              <a:t>单击此处编辑母版标题样式</a:t>
            </a:r>
          </a:p>
        </p:txBody>
      </p:sp>
    </p:spTree>
  </p:cSld>
  <p:clrMapOvr>
    <a:masterClrMapping/>
  </p:clrMapOvr>
  <p:hf hd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lvl1pPr marL="0" marR="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p>
        </p:txBody>
      </p:sp>
      <p:sp>
        <p:nvSpPr>
          <p:cNvPr id="3" name="内容占位符 2"/>
          <p:cNvSpPr>
            <a:spLocks noGrp="1"/>
          </p:cNvSpPr>
          <p:nvPr>
            <p:ph idx="1"/>
            <p:custDataLst>
              <p:tags r:id="rId2"/>
            </p:custDataLst>
          </p:nvPr>
        </p:nvSpPr>
        <p:spPr>
          <a:xfrm>
            <a:off x="608400" y="1490400"/>
            <a:ext cx="10969200" cy="4759200"/>
          </a:xfrm>
        </p:spPr>
        <p:txBody>
          <a:bodyPr vert="horz" lIns="90000" tIns="46800" rIns="90000" bIns="46800"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457200" marR="0" lvl="1" indent="0" algn="l" defTabSz="914400" rtl="0" eaLnBrk="1" fontAlgn="auto" latinLnBrk="0" hangingPunct="1">
              <a:lnSpc>
                <a:spcPct val="130000"/>
              </a:lnSpc>
              <a:spcBef>
                <a:spcPts val="0"/>
              </a:spcBef>
              <a:spcAft>
                <a:spcPts val="1000"/>
              </a:spcAft>
              <a:buFont typeface="Arial" panose="020B0604020202020204" pitchFamily="34" charset="0"/>
              <a:buNone/>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914400" marR="0" lvl="2"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371600" marR="0" lvl="3"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1828800" marR="0" lvl="4"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pPr/>
              <a:t>2022/5/19</a:t>
            </a:fld>
            <a:endParaRPr lang="zh-CN" altLang="en-US"/>
          </a:p>
        </p:txBody>
      </p:sp>
      <p:sp>
        <p:nvSpPr>
          <p:cNvPr id="5" name="页脚占位符 4"/>
          <p:cNvSpPr>
            <a:spLocks noGrp="1"/>
          </p:cNvSpPr>
          <p:nvPr>
            <p:ph type="ftr" sz="quarter" idx="11"/>
            <p:custDataLst>
              <p:tags r:id="rId4"/>
            </p:custDataLst>
          </p:nvPr>
        </p:nvSpPr>
        <p:spPr/>
        <p:txBody>
          <a:bodyPr/>
          <a:lstStyle/>
          <a:p>
            <a:r>
              <a:rPr lang="zh-CN" altLang="en-US"/>
              <a:t>北京工商大学经济学院经济系</a:t>
            </a:r>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pPr/>
              <a:t>‹#›</a:t>
            </a:fld>
            <a:endParaRPr lang="zh-CN" altLang="en-US"/>
          </a:p>
        </p:txBody>
      </p:sp>
    </p:spTree>
  </p:cSld>
  <p:clrMapOvr>
    <a:masterClrMapping/>
  </p:clrMapOvr>
  <p:hf hdr="0" dt="0"/>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1"/>
            </p:custDataLst>
          </p:nvPr>
        </p:nvSpPr>
        <p:spPr>
          <a:xfrm>
            <a:off x="10234800" y="914400"/>
            <a:ext cx="1044000" cy="5029200"/>
          </a:xfrm>
        </p:spPr>
        <p:txBody>
          <a:bodyPr vert="eaVert" lIns="90000" tIns="46800" rIns="90000" bIns="46800" rtlCol="0" anchor="ctr" anchorCtr="0">
            <a:normAutofit/>
          </a:bodyPr>
          <a:lstStyle>
            <a:lvl1pPr marL="0" marR="0" lvl="0" algn="l" defTabSz="914400" rtl="0" eaLnBrk="1" fontAlgn="auto" latinLnBrk="0" hangingPunct="1">
              <a:lnSpc>
                <a:spcPct val="100000"/>
              </a:lnSpc>
              <a:spcAft>
                <a:spcPts val="0"/>
              </a:spcAft>
              <a:buNone/>
              <a:defRPr kumimoji="0" lang="zh-CN" altLang="en-US" sz="28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单击此处编辑标题</a:t>
            </a:r>
          </a:p>
        </p:txBody>
      </p:sp>
      <p:sp>
        <p:nvSpPr>
          <p:cNvPr id="3" name="竖排文字占位符 2"/>
          <p:cNvSpPr>
            <a:spLocks noGrp="1"/>
          </p:cNvSpPr>
          <p:nvPr>
            <p:ph type="body" orient="vert" idx="1" hasCustomPrompt="1"/>
            <p:custDataLst>
              <p:tags r:id="rId2"/>
            </p:custDataLst>
          </p:nvPr>
        </p:nvSpPr>
        <p:spPr>
          <a:xfrm>
            <a:off x="914400" y="914400"/>
            <a:ext cx="9169200" cy="5029200"/>
          </a:xfrm>
        </p:spPr>
        <p:txBody>
          <a:bodyPr vert="eaVert" lIns="46800" tIns="46800" rIns="46800" bIns="46800"/>
          <a:lstStyle>
            <a:lvl1pPr indent="0" eaLnBrk="1" fontAlgn="auto" latinLnBrk="0" hangingPunct="1">
              <a:lnSpc>
                <a:spcPct val="160000"/>
              </a:lnSpc>
              <a:spcAft>
                <a:spcPts val="1600"/>
              </a:spcAft>
              <a:buNone/>
              <a:defRPr spc="300" baseline="0">
                <a:solidFill>
                  <a:schemeClr val="tx1">
                    <a:lumMod val="65000"/>
                    <a:lumOff val="35000"/>
                  </a:schemeClr>
                </a:solidFill>
              </a:defRPr>
            </a:lvl1pPr>
            <a:lvl2pPr indent="0" eaLnBrk="1" fontAlgn="auto" latinLnBrk="0" hangingPunct="1">
              <a:lnSpc>
                <a:spcPct val="160000"/>
              </a:lnSpc>
              <a:spcAft>
                <a:spcPts val="1600"/>
              </a:spcAft>
              <a:buNone/>
              <a:defRPr spc="300" baseline="0">
                <a:solidFill>
                  <a:schemeClr val="tx1">
                    <a:lumMod val="65000"/>
                    <a:lumOff val="35000"/>
                  </a:schemeClr>
                </a:solidFill>
              </a:defRPr>
            </a:lvl2pPr>
            <a:lvl3pPr indent="0" eaLnBrk="1" fontAlgn="auto" latinLnBrk="0" hangingPunct="1">
              <a:lnSpc>
                <a:spcPct val="160000"/>
              </a:lnSpc>
              <a:spcAft>
                <a:spcPts val="1600"/>
              </a:spcAft>
              <a:buNone/>
              <a:defRPr spc="300" baseline="0">
                <a:solidFill>
                  <a:schemeClr val="tx1">
                    <a:lumMod val="65000"/>
                    <a:lumOff val="35000"/>
                  </a:schemeClr>
                </a:solidFill>
              </a:defRPr>
            </a:lvl3pPr>
            <a:lvl4pPr indent="0" eaLnBrk="1" fontAlgn="auto" latinLnBrk="0" hangingPunct="1">
              <a:lnSpc>
                <a:spcPct val="160000"/>
              </a:lnSpc>
              <a:spcAft>
                <a:spcPts val="1600"/>
              </a:spcAft>
              <a:buNone/>
              <a:defRPr spc="300" baseline="0">
                <a:solidFill>
                  <a:schemeClr val="tx1">
                    <a:lumMod val="65000"/>
                    <a:lumOff val="35000"/>
                  </a:schemeClr>
                </a:solidFill>
              </a:defRPr>
            </a:lvl4pPr>
            <a:lvl5pPr indent="0" eaLnBrk="1" fontAlgn="auto" latinLnBrk="0" hangingPunct="1">
              <a:lnSpc>
                <a:spcPct val="160000"/>
              </a:lnSpc>
              <a:spcAft>
                <a:spcPts val="1600"/>
              </a:spcAft>
              <a:buNone/>
              <a:defRPr spc="300" baseline="0">
                <a:solidFill>
                  <a:schemeClr val="tx1">
                    <a:lumMod val="65000"/>
                    <a:lumOff val="35000"/>
                  </a:schemeClr>
                </a:solidFill>
              </a:defRPr>
            </a:lvl5pPr>
          </a:lstStyle>
          <a:p>
            <a:pPr lvl="0"/>
            <a:r>
              <a:rPr lang="zh-CN" altLang="en-US" dirty="0"/>
              <a:t>单击此处编辑文本</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pPr/>
              <a:t>2022/5/19</a:t>
            </a:fld>
            <a:endParaRPr lang="zh-CN" altLang="en-US"/>
          </a:p>
        </p:txBody>
      </p:sp>
      <p:sp>
        <p:nvSpPr>
          <p:cNvPr id="5" name="页脚占位符 4"/>
          <p:cNvSpPr>
            <a:spLocks noGrp="1"/>
          </p:cNvSpPr>
          <p:nvPr>
            <p:ph type="ftr" sz="quarter" idx="11"/>
            <p:custDataLst>
              <p:tags r:id="rId4"/>
            </p:custDataLst>
          </p:nvPr>
        </p:nvSpPr>
        <p:spPr/>
        <p:txBody>
          <a:bodyPr/>
          <a:lstStyle/>
          <a:p>
            <a:r>
              <a:rPr lang="zh-CN" altLang="en-US"/>
              <a:t>北京工商大学经济学院经济系</a:t>
            </a:r>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pPr/>
              <a:t>‹#›</a:t>
            </a:fld>
            <a:endParaRPr lang="zh-CN" altLang="en-US"/>
          </a:p>
        </p:txBody>
      </p:sp>
    </p:spTree>
  </p:cSld>
  <p:clrMapOvr>
    <a:masterClrMapping/>
  </p:clrMapOvr>
  <p:hf hd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pPr/>
              <a:t>2022/5/19</a:t>
            </a:fld>
            <a:endParaRPr lang="zh-CN" altLang="en-US"/>
          </a:p>
        </p:txBody>
      </p:sp>
      <p:sp>
        <p:nvSpPr>
          <p:cNvPr id="4" name="页脚占位符 3"/>
          <p:cNvSpPr>
            <a:spLocks noGrp="1"/>
          </p:cNvSpPr>
          <p:nvPr>
            <p:ph type="ftr" sz="quarter" idx="11"/>
            <p:custDataLst>
              <p:tags r:id="rId2"/>
            </p:custDataLst>
          </p:nvPr>
        </p:nvSpPr>
        <p:spPr/>
        <p:txBody>
          <a:bodyPr/>
          <a:lstStyle/>
          <a:p>
            <a:r>
              <a:rPr lang="zh-CN" altLang="en-US"/>
              <a:t>北京工商大学经济学院经济系</a:t>
            </a:r>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pPr/>
              <a:t>‹#›</a:t>
            </a:fld>
            <a:endParaRPr lang="zh-CN" altLang="en-US"/>
          </a:p>
        </p:txBody>
      </p:sp>
      <p:sp>
        <p:nvSpPr>
          <p:cNvPr id="7" name="内容占位符 6"/>
          <p:cNvSpPr>
            <a:spLocks noGrp="1"/>
          </p:cNvSpPr>
          <p:nvPr>
            <p:ph sz="quarter" idx="13"/>
            <p:custDataLst>
              <p:tags r:id="rId4"/>
            </p:custDataLst>
          </p:nvPr>
        </p:nvSpPr>
        <p:spPr>
          <a:xfrm>
            <a:off x="608400" y="774000"/>
            <a:ext cx="10972800" cy="5482800"/>
          </a:xfrm>
        </p:spPr>
        <p:txBody>
          <a:bodyPr/>
          <a:lstStyle>
            <a:lvl1pPr marL="228600" indent="-228600">
              <a:lnSpc>
                <a:spcPct val="130000"/>
              </a:lnSpc>
              <a:buFont typeface="Wingdings" panose="05000000000000000000" pitchFamily="2" charset="2"/>
              <a:buChar char="l"/>
              <a:defRPr spc="150" baseline="0">
                <a:solidFill>
                  <a:schemeClr val="tx1">
                    <a:lumMod val="65000"/>
                    <a:lumOff val="35000"/>
                  </a:schemeClr>
                </a:solidFill>
              </a:defRPr>
            </a:lvl1pPr>
            <a:lvl2pPr marL="685800" indent="-228600">
              <a:lnSpc>
                <a:spcPct val="130000"/>
              </a:lnSpc>
              <a:buFont typeface="Wingdings" panose="05000000000000000000" pitchFamily="2" charset="2"/>
              <a:buChar char="l"/>
              <a:defRPr spc="150" baseline="0">
                <a:solidFill>
                  <a:schemeClr val="tx1">
                    <a:lumMod val="65000"/>
                    <a:lumOff val="35000"/>
                  </a:schemeClr>
                </a:solidFill>
              </a:defRPr>
            </a:lvl2pPr>
            <a:lvl3pPr marL="1143000" indent="-228600">
              <a:lnSpc>
                <a:spcPct val="130000"/>
              </a:lnSpc>
              <a:buFont typeface="Wingdings" panose="05000000000000000000" pitchFamily="2" charset="2"/>
              <a:buChar char="l"/>
              <a:defRPr spc="150" baseline="0">
                <a:solidFill>
                  <a:schemeClr val="tx1">
                    <a:lumMod val="65000"/>
                    <a:lumOff val="35000"/>
                  </a:schemeClr>
                </a:solidFill>
              </a:defRPr>
            </a:lvl3pPr>
            <a:lvl4pPr marL="1600200" indent="-228600">
              <a:lnSpc>
                <a:spcPct val="130000"/>
              </a:lnSpc>
              <a:buFont typeface="Wingdings" panose="05000000000000000000" pitchFamily="2" charset="2"/>
              <a:buChar char="l"/>
              <a:defRPr spc="150" baseline="0">
                <a:solidFill>
                  <a:schemeClr val="tx1">
                    <a:lumMod val="65000"/>
                    <a:lumOff val="35000"/>
                  </a:schemeClr>
                </a:solidFill>
              </a:defRPr>
            </a:lvl4pPr>
            <a:lvl5pPr marL="2057400" indent="-228600">
              <a:lnSpc>
                <a:spcPct val="130000"/>
              </a:lnSpc>
              <a:buFont typeface="Wingdings" panose="05000000000000000000" pitchFamily="2" charset="2"/>
              <a:buChar char="l"/>
              <a:defRPr spc="150" baseline="0">
                <a:solidFill>
                  <a:schemeClr val="tx1">
                    <a:lumMod val="65000"/>
                    <a:lumOff val="35000"/>
                  </a:schemeClr>
                </a:solidFill>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hf hd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pPr/>
              <a:t>2022/5/19</a:t>
            </a:fld>
            <a:endParaRPr lang="zh-CN" altLang="en-US"/>
          </a:p>
        </p:txBody>
      </p:sp>
      <p:sp>
        <p:nvSpPr>
          <p:cNvPr id="4" name="页脚占位符 3"/>
          <p:cNvSpPr>
            <a:spLocks noGrp="1"/>
          </p:cNvSpPr>
          <p:nvPr>
            <p:ph type="ftr" sz="quarter" idx="11"/>
            <p:custDataLst>
              <p:tags r:id="rId2"/>
            </p:custDataLst>
          </p:nvPr>
        </p:nvSpPr>
        <p:spPr/>
        <p:txBody>
          <a:bodyPr/>
          <a:lstStyle/>
          <a:p>
            <a:r>
              <a:rPr lang="zh-CN" altLang="en-US"/>
              <a:t>北京工商大学经济学院经济系</a:t>
            </a:r>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pPr/>
              <a:t>‹#›</a:t>
            </a:fld>
            <a:endParaRPr lang="zh-CN" altLang="en-US"/>
          </a:p>
        </p:txBody>
      </p:sp>
      <p:sp>
        <p:nvSpPr>
          <p:cNvPr id="2" name="标题 1"/>
          <p:cNvSpPr>
            <a:spLocks noGrp="1"/>
          </p:cNvSpPr>
          <p:nvPr>
            <p:ph type="title" hasCustomPrompt="1"/>
            <p:custDataLst>
              <p:tags r:id="rId4"/>
            </p:custDataLst>
          </p:nvPr>
        </p:nvSpPr>
        <p:spPr>
          <a:xfrm>
            <a:off x="1198800" y="2484000"/>
            <a:ext cx="9799200" cy="1018800"/>
          </a:xfrm>
        </p:spPr>
        <p:txBody>
          <a:bodyPr vert="horz" lIns="90000" tIns="46800" rIns="90000" bIns="46800" rtlCol="0" anchor="t" anchorCtr="0">
            <a:normAutofit/>
          </a:bodyPr>
          <a:lstStyle>
            <a:lvl1pPr marL="0" marR="0" algn="ctr" defTabSz="914400" rtl="0" eaLnBrk="1" fontAlgn="auto" latinLnBrk="0" hangingPunct="1">
              <a:lnSpc>
                <a:spcPct val="100000"/>
              </a:lnSpc>
              <a:buNone/>
              <a:defRPr kumimoji="0" lang="zh-CN" altLang="en-US" sz="6000" b="1" i="0" u="none" strike="noStrike" kern="1200" cap="none" spc="300" normalizeH="0" baseline="0" noProof="1" dirty="0">
                <a:solidFill>
                  <a:schemeClr val="tx1">
                    <a:lumMod val="85000"/>
                    <a:lumOff val="15000"/>
                  </a:schemeClr>
                </a:solidFill>
                <a:effectLst/>
                <a:uFillTx/>
                <a:latin typeface="Arial" panose="020B0604020202020204" pitchFamily="34" charset="0"/>
                <a:ea typeface="微软雅黑" panose="020B0503020204020204" pitchFamily="34" charset="-122"/>
                <a:cs typeface="+mj-cs"/>
                <a:sym typeface="+mn-ea"/>
              </a:defRPr>
            </a:lvl1pPr>
          </a:lstStyle>
          <a:p>
            <a:pPr lvl="0"/>
            <a:r>
              <a:rPr>
                <a:sym typeface="+mn-ea"/>
              </a:rPr>
              <a:t>单击此处编辑标题</a:t>
            </a:r>
          </a:p>
        </p:txBody>
      </p:sp>
      <p:sp>
        <p:nvSpPr>
          <p:cNvPr id="7" name="文本占位符 6"/>
          <p:cNvSpPr>
            <a:spLocks noGrp="1"/>
          </p:cNvSpPr>
          <p:nvPr>
            <p:ph type="body" sz="quarter" idx="13"/>
            <p:custDataLst>
              <p:tags r:id="rId5"/>
            </p:custDataLst>
          </p:nvPr>
        </p:nvSpPr>
        <p:spPr>
          <a:xfrm>
            <a:off x="1198800" y="3560400"/>
            <a:ext cx="9799200" cy="471600"/>
          </a:xfrm>
        </p:spPr>
        <p:txBody>
          <a:bodyPr lIns="90000" tIns="46800" rIns="90000" bIns="46800">
            <a:normAutofit/>
          </a:bodyPr>
          <a:lstStyle>
            <a:lvl1pPr marL="0" indent="0" algn="ctr">
              <a:lnSpc>
                <a:spcPct val="110000"/>
              </a:lnSpc>
              <a:buNone/>
              <a:defRPr sz="2400" spc="200" baseline="0">
                <a:solidFill>
                  <a:schemeClr val="tx1">
                    <a:lumMod val="65000"/>
                    <a:lumOff val="35000"/>
                  </a:schemeClr>
                </a:solidFill>
              </a:defRPr>
            </a:lvl1pPr>
          </a:lstStyle>
          <a:p>
            <a:pPr lvl="0"/>
            <a:r>
              <a:rPr lang="zh-CN" altLang="en-US" dirty="0"/>
              <a:t>单击此处编辑母版文本样式</a:t>
            </a:r>
          </a:p>
        </p:txBody>
      </p:sp>
    </p:spTree>
  </p:cSld>
  <p:clrMapOvr>
    <a:masterClrMapping/>
  </p:clrMapOvr>
  <p:hf hd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1"/>
            </p:custDataLst>
          </p:nvPr>
        </p:nvSpPr>
        <p:spPr>
          <a:xfrm>
            <a:off x="1990800" y="3848400"/>
            <a:ext cx="7768800" cy="766800"/>
          </a:xfrm>
        </p:spPr>
        <p:txBody>
          <a:bodyPr lIns="90000" tIns="46800" rIns="90000" bIns="46800" anchor="b" anchorCtr="0">
            <a:normAutofit/>
          </a:bodyPr>
          <a:lstStyle>
            <a:lvl1pPr>
              <a:defRPr sz="4400" b="1" i="0" u="none" strike="noStrike" kern="1200" cap="none" spc="300" normalizeH="0" baseline="0">
                <a:solidFill>
                  <a:schemeClr val="tx1">
                    <a:lumMod val="85000"/>
                    <a:lumOff val="15000"/>
                  </a:schemeClr>
                </a:solidFill>
                <a:effectLst/>
                <a:uFillTx/>
              </a:defRPr>
            </a:lvl1pPr>
          </a:lstStyle>
          <a:p>
            <a:r>
              <a:rPr lang="zh-CN" altLang="en-US" dirty="0"/>
              <a:t>单击此处编辑标题</a:t>
            </a:r>
          </a:p>
        </p:txBody>
      </p:sp>
      <p:sp>
        <p:nvSpPr>
          <p:cNvPr id="3" name="文本占位符 2"/>
          <p:cNvSpPr>
            <a:spLocks noGrp="1"/>
          </p:cNvSpPr>
          <p:nvPr>
            <p:ph type="body" idx="1" hasCustomPrompt="1"/>
            <p:custDataLst>
              <p:tags r:id="rId2"/>
            </p:custDataLst>
          </p:nvPr>
        </p:nvSpPr>
        <p:spPr>
          <a:xfrm>
            <a:off x="1990800" y="4615200"/>
            <a:ext cx="7768800" cy="867600"/>
          </a:xfrm>
        </p:spPr>
        <p:txBody>
          <a:bodyPr lIns="90000" tIns="46800" rIns="90000" bIns="46800">
            <a:normAutofit/>
          </a:bodyPr>
          <a:lstStyle>
            <a:lvl1pPr marL="0" indent="0" eaLnBrk="1" fontAlgn="auto" latinLnBrk="0" hangingPunct="1">
              <a:lnSpc>
                <a:spcPct val="130000"/>
              </a:lnSpc>
              <a:buNone/>
              <a:defRPr kumimoji="0" lang="zh-CN" altLang="en-US" sz="1800" b="0" i="0" u="none" strike="noStrike" kern="1200" cap="none" spc="150" normalizeH="0" baseline="0" noProof="1">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pPr/>
              <a:t>2022/5/19</a:t>
            </a:fld>
            <a:endParaRPr lang="zh-CN" altLang="en-US"/>
          </a:p>
        </p:txBody>
      </p:sp>
      <p:sp>
        <p:nvSpPr>
          <p:cNvPr id="5" name="页脚占位符 4"/>
          <p:cNvSpPr>
            <a:spLocks noGrp="1"/>
          </p:cNvSpPr>
          <p:nvPr>
            <p:ph type="ftr" sz="quarter" idx="11"/>
            <p:custDataLst>
              <p:tags r:id="rId4"/>
            </p:custDataLst>
          </p:nvPr>
        </p:nvSpPr>
        <p:spPr/>
        <p:txBody>
          <a:bodyPr/>
          <a:lstStyle/>
          <a:p>
            <a:r>
              <a:rPr lang="zh-CN" altLang="en-US"/>
              <a:t>北京工商大学经济学院经济系</a:t>
            </a:r>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pPr/>
              <a:t>‹#›</a:t>
            </a:fld>
            <a:endParaRPr lang="zh-CN" altLang="en-US"/>
          </a:p>
        </p:txBody>
      </p:sp>
    </p:spTree>
  </p:cSld>
  <p:clrMapOvr>
    <a:masterClrMapping/>
  </p:clrMapOvr>
  <p:hf hd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p>
        </p:txBody>
      </p:sp>
      <p:sp>
        <p:nvSpPr>
          <p:cNvPr id="3" name="内容占位符 2"/>
          <p:cNvSpPr>
            <a:spLocks noGrp="1"/>
          </p:cNvSpPr>
          <p:nvPr>
            <p:ph sz="half" idx="1"/>
            <p:custDataLst>
              <p:tags r:id="rId2"/>
            </p:custDataLst>
          </p:nvPr>
        </p:nvSpPr>
        <p:spPr>
          <a:xfrm>
            <a:off x="608400" y="1501200"/>
            <a:ext cx="5176800" cy="4748400"/>
          </a:xfrm>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Wingdings" panose="05000000000000000000" pitchFamily="2" charset="2"/>
              <a:buChar char="l"/>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p:txBody>
      </p:sp>
      <p:sp>
        <p:nvSpPr>
          <p:cNvPr id="4" name="内容占位符 3"/>
          <p:cNvSpPr>
            <a:spLocks noGrp="1"/>
          </p:cNvSpPr>
          <p:nvPr>
            <p:ph sz="half" idx="2"/>
            <p:custDataLst>
              <p:tags r:id="rId3"/>
            </p:custDataLst>
          </p:nvPr>
        </p:nvSpPr>
        <p:spPr>
          <a:xfrm>
            <a:off x="6411600" y="1501200"/>
            <a:ext cx="5176800" cy="4748400"/>
          </a:xfrm>
        </p:spPr>
        <p:txBody>
          <a:bodyPr lIns="90000" tIns="46800" rIns="90000" bIns="46800">
            <a:normAutofit/>
          </a:bodyPr>
          <a:lstStyle>
            <a:lvl1pPr marL="228600" indent="-228600">
              <a:lnSpc>
                <a:spcPct val="130000"/>
              </a:lnSpc>
              <a:buFont typeface="Wingdings" panose="05000000000000000000" pitchFamily="2" charset="2"/>
              <a:buChar char="l"/>
              <a:defRPr sz="1600" spc="150" baseline="0">
                <a:solidFill>
                  <a:schemeClr val="tx1">
                    <a:lumMod val="65000"/>
                    <a:lumOff val="35000"/>
                  </a:schemeClr>
                </a:solidFill>
                <a:latin typeface="Arial" panose="020B0604020202020204" pitchFamily="34" charset="0"/>
                <a:ea typeface="微软雅黑" panose="020B0503020204020204" pitchFamily="34" charset="-122"/>
              </a:defRPr>
            </a:lvl1pPr>
            <a:lvl2pPr marL="685800" indent="-228600">
              <a:lnSpc>
                <a:spcPct val="130000"/>
              </a:lnSpc>
              <a:buFont typeface="Wingdings" panose="05000000000000000000" pitchFamily="2" charset="2"/>
              <a:buChar char="l"/>
              <a:defRPr sz="1600" spc="150" baseline="0">
                <a:solidFill>
                  <a:schemeClr val="tx1">
                    <a:lumMod val="65000"/>
                    <a:lumOff val="35000"/>
                  </a:schemeClr>
                </a:solidFill>
                <a:latin typeface="Arial" panose="020B0604020202020204" pitchFamily="34" charset="0"/>
                <a:ea typeface="微软雅黑" panose="020B0503020204020204" pitchFamily="34" charset="-122"/>
              </a:defRPr>
            </a:lvl2pPr>
            <a:lvl3pPr marL="1143000" indent="-228600">
              <a:lnSpc>
                <a:spcPct val="130000"/>
              </a:lnSpc>
              <a:buFont typeface="Wingdings" panose="05000000000000000000" pitchFamily="2" charset="2"/>
              <a:buChar char="l"/>
              <a:defRPr sz="1600" spc="150" baseline="0">
                <a:solidFill>
                  <a:schemeClr val="tx1">
                    <a:lumMod val="65000"/>
                    <a:lumOff val="35000"/>
                  </a:schemeClr>
                </a:solidFill>
                <a:latin typeface="Arial" panose="020B0604020202020204" pitchFamily="34" charset="0"/>
                <a:ea typeface="微软雅黑" panose="020B0503020204020204" pitchFamily="34" charset="-122"/>
              </a:defRPr>
            </a:lvl3pPr>
            <a:lvl4pPr marL="1600200" indent="-228600">
              <a:lnSpc>
                <a:spcPct val="130000"/>
              </a:lnSpc>
              <a:buFont typeface="Wingdings" panose="05000000000000000000" pitchFamily="2" charset="2"/>
              <a:buChar char="l"/>
              <a:defRPr sz="1600" spc="150" baseline="0">
                <a:solidFill>
                  <a:schemeClr val="tx1">
                    <a:lumMod val="65000"/>
                    <a:lumOff val="35000"/>
                  </a:schemeClr>
                </a:solidFill>
                <a:latin typeface="Arial" panose="020B0604020202020204" pitchFamily="34" charset="0"/>
                <a:ea typeface="微软雅黑" panose="020B0503020204020204" pitchFamily="34" charset="-122"/>
              </a:defRPr>
            </a:lvl4pPr>
            <a:lvl5pPr>
              <a:lnSpc>
                <a:spcPct val="130000"/>
              </a:lnSpc>
              <a:defRPr sz="1600">
                <a:solidFill>
                  <a:schemeClr val="tx1">
                    <a:lumMod val="75000"/>
                    <a:lumOff val="25000"/>
                  </a:schemeClr>
                </a:solidFill>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p:txBody>
      </p:sp>
      <p:sp>
        <p:nvSpPr>
          <p:cNvPr id="5" name="日期占位符 4"/>
          <p:cNvSpPr>
            <a:spLocks noGrp="1"/>
          </p:cNvSpPr>
          <p:nvPr>
            <p:ph type="dt" sz="half" idx="10"/>
            <p:custDataLst>
              <p:tags r:id="rId4"/>
            </p:custDataLst>
          </p:nvPr>
        </p:nvSpPr>
        <p:spPr/>
        <p:txBody>
          <a:bodyPr/>
          <a:lstStyle/>
          <a:p>
            <a:fld id="{760FBDFE-C587-4B4C-A407-44438C67B59E}" type="datetimeFigureOut">
              <a:rPr lang="zh-CN" altLang="en-US" smtClean="0"/>
              <a:pPr/>
              <a:t>2022/5/19</a:t>
            </a:fld>
            <a:endParaRPr lang="zh-CN" altLang="en-US"/>
          </a:p>
        </p:txBody>
      </p:sp>
      <p:sp>
        <p:nvSpPr>
          <p:cNvPr id="6" name="页脚占位符 5"/>
          <p:cNvSpPr>
            <a:spLocks noGrp="1"/>
          </p:cNvSpPr>
          <p:nvPr>
            <p:ph type="ftr" sz="quarter" idx="11"/>
            <p:custDataLst>
              <p:tags r:id="rId5"/>
            </p:custDataLst>
          </p:nvPr>
        </p:nvSpPr>
        <p:spPr/>
        <p:txBody>
          <a:bodyPr/>
          <a:lstStyle/>
          <a:p>
            <a:r>
              <a:rPr lang="zh-CN" altLang="en-US"/>
              <a:t>北京工商大学经济学院经济系</a:t>
            </a:r>
          </a:p>
        </p:txBody>
      </p:sp>
      <p:sp>
        <p:nvSpPr>
          <p:cNvPr id="7" name="灯片编号占位符 6"/>
          <p:cNvSpPr>
            <a:spLocks noGrp="1"/>
          </p:cNvSpPr>
          <p:nvPr>
            <p:ph type="sldNum" sz="quarter" idx="12"/>
            <p:custDataLst>
              <p:tags r:id="rId6"/>
            </p:custDataLst>
          </p:nvPr>
        </p:nvSpPr>
        <p:spPr/>
        <p:txBody>
          <a:bodyPr/>
          <a:lstStyle/>
          <a:p>
            <a:fld id="{49AE70B2-8BF9-45C0-BB95-33D1B9D3A854}" type="slidenum">
              <a:rPr lang="zh-CN" altLang="en-US" smtClean="0"/>
              <a:pPr/>
              <a:t>‹#›</a:t>
            </a:fld>
            <a:endParaRPr lang="zh-CN" altLang="en-US"/>
          </a:p>
        </p:txBody>
      </p:sp>
    </p:spTree>
  </p:cSld>
  <p:clrMapOvr>
    <a:masterClrMapping/>
  </p:clrMapOvr>
  <p:hf hd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p>
        </p:txBody>
      </p:sp>
      <p:sp>
        <p:nvSpPr>
          <p:cNvPr id="3" name="文本占位符 2"/>
          <p:cNvSpPr>
            <a:spLocks noGrp="1"/>
          </p:cNvSpPr>
          <p:nvPr>
            <p:ph type="body" idx="1" hasCustomPrompt="1"/>
            <p:custDataLst>
              <p:tags r:id="rId2"/>
            </p:custDataLst>
          </p:nvPr>
        </p:nvSpPr>
        <p:spPr>
          <a:xfrm>
            <a:off x="608400" y="1429200"/>
            <a:ext cx="5342400" cy="381600"/>
          </a:xfrm>
        </p:spPr>
        <p:txBody>
          <a:bodyPr lIns="101600" tIns="38100" rIns="76200" bIns="38100" anchor="t" anchorCtr="0">
            <a:normAutofit/>
          </a:bodyPr>
          <a:lstStyle>
            <a:lvl1pPr marL="0" indent="0" eaLnBrk="1" fontAlgn="auto" latinLnBrk="0" hangingPunct="1">
              <a:lnSpc>
                <a:spcPct val="100000"/>
              </a:lnSpc>
              <a:spcAft>
                <a:spcPts val="0"/>
              </a:spcAft>
              <a:buNone/>
              <a:defRPr sz="2000" b="1" u="none" strike="noStrike" kern="1200" cap="none" spc="200" normalizeH="0" baseline="0">
                <a:solidFill>
                  <a:schemeClr val="tx1">
                    <a:lumMod val="75000"/>
                    <a:lumOff val="25000"/>
                  </a:schemeClr>
                </a:solidFill>
                <a:uFillTx/>
                <a:latin typeface="Arial" panose="020B0604020202020204" pitchFamily="34" charset="0"/>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p:ph sz="half" idx="2"/>
            <p:custDataLst>
              <p:tags r:id="rId3"/>
            </p:custDataLst>
          </p:nvPr>
        </p:nvSpPr>
        <p:spPr>
          <a:xfrm>
            <a:off x="608400" y="1854000"/>
            <a:ext cx="5342400" cy="4395600"/>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Wingdings" panose="05000000000000000000" pitchFamily="2" charset="2"/>
              <a:buChar char="l"/>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p:txBody>
      </p:sp>
      <p:sp>
        <p:nvSpPr>
          <p:cNvPr id="5" name="文本占位符 4"/>
          <p:cNvSpPr>
            <a:spLocks noGrp="1"/>
          </p:cNvSpPr>
          <p:nvPr>
            <p:ph type="body" sz="quarter" idx="3" hasCustomPrompt="1"/>
            <p:custDataLst>
              <p:tags r:id="rId4"/>
            </p:custDataLst>
          </p:nvPr>
        </p:nvSpPr>
        <p:spPr>
          <a:xfrm>
            <a:off x="6235750" y="1421729"/>
            <a:ext cx="5342400" cy="381600"/>
          </a:xfrm>
        </p:spPr>
        <p:txBody>
          <a:bodyPr vert="horz" lIns="101600" tIns="38100" rIns="76200" bIns="38100" rtlCol="0" anchor="t" anchorCtr="0">
            <a:norm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1" i="0" u="none" strike="noStrike" kern="1200" cap="none" spc="200" normalizeH="0" baseline="0" noProof="1" dirty="0">
                <a:solidFill>
                  <a:schemeClr val="tx1">
                    <a:lumMod val="75000"/>
                    <a:lumOff val="25000"/>
                  </a:schemeClr>
                </a:solidFill>
                <a:uFillTx/>
                <a:latin typeface="Arial" panose="020B0604020202020204" pitchFamily="34" charset="0"/>
                <a:ea typeface="微软雅黑" panose="020B0503020204020204" pitchFamily="34"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p>
        </p:txBody>
      </p:sp>
      <p:sp>
        <p:nvSpPr>
          <p:cNvPr id="6" name="内容占位符 5"/>
          <p:cNvSpPr>
            <a:spLocks noGrp="1"/>
          </p:cNvSpPr>
          <p:nvPr>
            <p:ph sz="quarter" idx="4"/>
            <p:custDataLst>
              <p:tags r:id="rId5"/>
            </p:custDataLst>
          </p:nvPr>
        </p:nvSpPr>
        <p:spPr>
          <a:xfrm>
            <a:off x="6235750" y="1854000"/>
            <a:ext cx="5342400" cy="4395600"/>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Wingdings" panose="05000000000000000000" pitchFamily="2" charset="2"/>
              <a:buChar char="l"/>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p:txBody>
      </p:sp>
      <p:sp>
        <p:nvSpPr>
          <p:cNvPr id="7" name="日期占位符 6"/>
          <p:cNvSpPr>
            <a:spLocks noGrp="1"/>
          </p:cNvSpPr>
          <p:nvPr>
            <p:ph type="dt" sz="half" idx="10"/>
            <p:custDataLst>
              <p:tags r:id="rId6"/>
            </p:custDataLst>
          </p:nvPr>
        </p:nvSpPr>
        <p:spPr/>
        <p:txBody>
          <a:bodyPr/>
          <a:lstStyle/>
          <a:p>
            <a:fld id="{760FBDFE-C587-4B4C-A407-44438C67B59E}" type="datetimeFigureOut">
              <a:rPr lang="zh-CN" altLang="en-US" smtClean="0"/>
              <a:pPr/>
              <a:t>2022/5/19</a:t>
            </a:fld>
            <a:endParaRPr lang="zh-CN" altLang="en-US"/>
          </a:p>
        </p:txBody>
      </p:sp>
      <p:sp>
        <p:nvSpPr>
          <p:cNvPr id="8" name="页脚占位符 7"/>
          <p:cNvSpPr>
            <a:spLocks noGrp="1"/>
          </p:cNvSpPr>
          <p:nvPr>
            <p:ph type="ftr" sz="quarter" idx="11"/>
            <p:custDataLst>
              <p:tags r:id="rId7"/>
            </p:custDataLst>
          </p:nvPr>
        </p:nvSpPr>
        <p:spPr/>
        <p:txBody>
          <a:bodyPr/>
          <a:lstStyle/>
          <a:p>
            <a:r>
              <a:rPr lang="zh-CN" altLang="en-US"/>
              <a:t>北京工商大学经济学院经济系</a:t>
            </a:r>
          </a:p>
        </p:txBody>
      </p:sp>
      <p:sp>
        <p:nvSpPr>
          <p:cNvPr id="9" name="灯片编号占位符 8"/>
          <p:cNvSpPr>
            <a:spLocks noGrp="1"/>
          </p:cNvSpPr>
          <p:nvPr>
            <p:ph type="sldNum" sz="quarter" idx="12"/>
            <p:custDataLst>
              <p:tags r:id="rId8"/>
            </p:custDataLst>
          </p:nvPr>
        </p:nvSpPr>
        <p:spPr/>
        <p:txBody>
          <a:bodyPr/>
          <a:lstStyle/>
          <a:p>
            <a:fld id="{49AE70B2-8BF9-45C0-BB95-33D1B9D3A854}" type="slidenum">
              <a:rPr lang="zh-CN" altLang="en-US" smtClean="0"/>
              <a:pPr/>
              <a:t>‹#›</a:t>
            </a:fld>
            <a:endParaRPr lang="zh-CN" altLang="en-US"/>
          </a:p>
        </p:txBody>
      </p:sp>
    </p:spTree>
  </p:cSld>
  <p:clrMapOvr>
    <a:masterClrMapping/>
  </p:clrMapOvr>
  <p:hf hd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a:sym typeface="+mn-ea"/>
              </a:rPr>
              <a:t>单击此处编辑母版标题样式</a:t>
            </a:r>
          </a:p>
        </p:txBody>
      </p:sp>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pPr/>
              <a:t>2022/5/19</a:t>
            </a:fld>
            <a:endParaRPr lang="zh-CN" altLang="en-US"/>
          </a:p>
        </p:txBody>
      </p:sp>
      <p:sp>
        <p:nvSpPr>
          <p:cNvPr id="4" name="页脚占位符 3"/>
          <p:cNvSpPr>
            <a:spLocks noGrp="1"/>
          </p:cNvSpPr>
          <p:nvPr>
            <p:ph type="ftr" sz="quarter" idx="11"/>
            <p:custDataLst>
              <p:tags r:id="rId3"/>
            </p:custDataLst>
          </p:nvPr>
        </p:nvSpPr>
        <p:spPr/>
        <p:txBody>
          <a:bodyPr/>
          <a:lstStyle/>
          <a:p>
            <a:r>
              <a:rPr lang="zh-CN" altLang="en-US"/>
              <a:t>北京工商大学经济学院经济系</a:t>
            </a:r>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pPr/>
              <a:t>‹#›</a:t>
            </a:fld>
            <a:endParaRPr lang="zh-CN" altLang="en-US"/>
          </a:p>
        </p:txBody>
      </p:sp>
    </p:spTree>
  </p:cSld>
  <p:clrMapOvr>
    <a:masterClrMapping/>
  </p:clrMapOvr>
  <p:hf hd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p:txBody>
          <a:bodyPr/>
          <a:lstStyle/>
          <a:p>
            <a:fld id="{760FBDFE-C587-4B4C-A407-44438C67B59E}" type="datetimeFigureOut">
              <a:rPr lang="zh-CN" altLang="en-US" smtClean="0"/>
              <a:pPr/>
              <a:t>2022/5/19</a:t>
            </a:fld>
            <a:endParaRPr lang="zh-CN" altLang="en-US"/>
          </a:p>
        </p:txBody>
      </p:sp>
      <p:sp>
        <p:nvSpPr>
          <p:cNvPr id="3" name="页脚占位符 2"/>
          <p:cNvSpPr>
            <a:spLocks noGrp="1"/>
          </p:cNvSpPr>
          <p:nvPr>
            <p:ph type="ftr" sz="quarter" idx="11"/>
            <p:custDataLst>
              <p:tags r:id="rId2"/>
            </p:custDataLst>
          </p:nvPr>
        </p:nvSpPr>
        <p:spPr/>
        <p:txBody>
          <a:bodyPr/>
          <a:lstStyle/>
          <a:p>
            <a:r>
              <a:rPr lang="zh-CN" altLang="en-US"/>
              <a:t>北京工商大学经济学院经济系</a:t>
            </a:r>
          </a:p>
        </p:txBody>
      </p:sp>
      <p:sp>
        <p:nvSpPr>
          <p:cNvPr id="4" name="灯片编号占位符 3"/>
          <p:cNvSpPr>
            <a:spLocks noGrp="1"/>
          </p:cNvSpPr>
          <p:nvPr>
            <p:ph type="sldNum" sz="quarter" idx="12"/>
            <p:custDataLst>
              <p:tags r:id="rId3"/>
            </p:custDataLst>
          </p:nvPr>
        </p:nvSpPr>
        <p:spPr/>
        <p:txBody>
          <a:bodyPr/>
          <a:lstStyle/>
          <a:p>
            <a:fld id="{49AE70B2-8BF9-45C0-BB95-33D1B9D3A854}" type="slidenum">
              <a:rPr lang="zh-CN" altLang="en-US" smtClean="0"/>
              <a:pPr/>
              <a:t>‹#›</a:t>
            </a:fld>
            <a:endParaRPr lang="zh-CN" altLang="en-US"/>
          </a:p>
        </p:txBody>
      </p:sp>
    </p:spTree>
  </p:cSld>
  <p:clrMapOvr>
    <a:masterClrMapping/>
  </p:clrMapOvr>
  <p:hf hd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1"/>
            </p:custDataLst>
          </p:nvPr>
        </p:nvSpPr>
        <p:spPr>
          <a:xfrm>
            <a:off x="608400" y="1555200"/>
            <a:ext cx="5126400" cy="4608000"/>
          </a:xfrm>
        </p:spPr>
        <p:txBody>
          <a:bodyPr vert="horz" lIns="90000" tIns="46800" rIns="90000" bIns="46800"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hasCustomPrompt="1"/>
            <p:custDataLst>
              <p:tags r:id="rId2"/>
            </p:custDataLst>
          </p:nvPr>
        </p:nvSpPr>
        <p:spPr>
          <a:xfrm>
            <a:off x="6350400" y="1555200"/>
            <a:ext cx="5227200" cy="4608000"/>
          </a:xfrm>
        </p:spPr>
        <p:txBody>
          <a:bodyPr vert="horz" lIns="90000" tIns="46800" rIns="90000" bIns="46800" rtlCol="0">
            <a:normAutofit/>
          </a:bodyPr>
          <a:lstStyle>
            <a:lvl1pPr marL="0" marR="0" lvl="0" indent="0" algn="l" defTabSz="914400" rtl="0" eaLnBrk="1" fontAlgn="auto" latinLnBrk="0" hangingPunct="1">
              <a:lnSpc>
                <a:spcPct val="14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75000"/>
                    <a:lumOff val="25000"/>
                  </a:schemeClr>
                </a:solidFill>
                <a:uFillTx/>
                <a:latin typeface="Arial" panose="020B0604020202020204" pitchFamily="34" charset="0"/>
                <a:ea typeface="微软雅黑" panose="020B0503020204020204" pitchFamily="34" charset="-122"/>
                <a:cs typeface="+mn-cs"/>
                <a:sym typeface="+mn-ea"/>
              </a:defRPr>
            </a:lvl1pPr>
          </a:lstStyle>
          <a:p>
            <a:pPr lvl="0"/>
            <a:r>
              <a:rPr dirty="0">
                <a:sym typeface="+mn-ea"/>
              </a:rPr>
              <a:t>单击此处编辑文本</a:t>
            </a:r>
          </a:p>
        </p:txBody>
      </p:sp>
      <p:sp>
        <p:nvSpPr>
          <p:cNvPr id="5" name="日期占位符 4"/>
          <p:cNvSpPr>
            <a:spLocks noGrp="1"/>
          </p:cNvSpPr>
          <p:nvPr>
            <p:ph type="dt" sz="half" idx="10"/>
            <p:custDataLst>
              <p:tags r:id="rId3"/>
            </p:custDataLst>
          </p:nvPr>
        </p:nvSpPr>
        <p:spPr/>
        <p:txBody>
          <a:bodyPr/>
          <a:lstStyle/>
          <a:p>
            <a:fld id="{9EFD9D74-47D9-4702-A33C-335B63B48DBF}" type="datetimeFigureOut">
              <a:rPr lang="zh-CN" altLang="en-US" smtClean="0"/>
              <a:pPr/>
              <a:t>2022/5/19</a:t>
            </a:fld>
            <a:endParaRPr lang="zh-CN" altLang="en-US" dirty="0"/>
          </a:p>
        </p:txBody>
      </p:sp>
      <p:sp>
        <p:nvSpPr>
          <p:cNvPr id="6" name="页脚占位符 5"/>
          <p:cNvSpPr>
            <a:spLocks noGrp="1"/>
          </p:cNvSpPr>
          <p:nvPr>
            <p:ph type="ftr" sz="quarter" idx="11"/>
            <p:custDataLst>
              <p:tags r:id="rId4"/>
            </p:custDataLst>
          </p:nvPr>
        </p:nvSpPr>
        <p:spPr/>
        <p:txBody>
          <a:bodyPr/>
          <a:lstStyle/>
          <a:p>
            <a:r>
              <a:rPr lang="zh-CN" altLang="en-US" dirty="0"/>
              <a:t>北京工商大学经济学院经济系</a:t>
            </a:r>
          </a:p>
        </p:txBody>
      </p:sp>
      <p:sp>
        <p:nvSpPr>
          <p:cNvPr id="7" name="灯片编号占位符 6"/>
          <p:cNvSpPr>
            <a:spLocks noGrp="1"/>
          </p:cNvSpPr>
          <p:nvPr>
            <p:ph type="sldNum" sz="quarter" idx="12"/>
            <p:custDataLst>
              <p:tags r:id="rId5"/>
            </p:custDataLst>
          </p:nvPr>
        </p:nvSpPr>
        <p:spPr/>
        <p:txBody>
          <a:bodyPr/>
          <a:lstStyle/>
          <a:p>
            <a:fld id="{FABC47A4-756D-490B-A52F-7D9E2C9FC05F}" type="slidenum">
              <a:rPr lang="zh-CN" altLang="en-US" smtClean="0"/>
              <a:pPr/>
              <a:t>‹#›</a:t>
            </a:fld>
            <a:endParaRPr lang="zh-CN" altLang="en-US"/>
          </a:p>
        </p:txBody>
      </p:sp>
      <p:sp>
        <p:nvSpPr>
          <p:cNvPr id="9" name="标题 8"/>
          <p:cNvSpPr>
            <a:spLocks noGrp="1"/>
          </p:cNvSpPr>
          <p:nvPr>
            <p:ph type="title"/>
            <p:custDataLst>
              <p:tags r:id="rId6"/>
            </p:custDataLst>
          </p:nvPr>
        </p:nvSpPr>
        <p:spPr/>
        <p:txBody>
          <a:bodyPr/>
          <a:lstStyle>
            <a:lvl1pPr>
              <a:defRPr baseline="0"/>
            </a:lvl1pPr>
          </a:lstStyle>
          <a:p>
            <a:r>
              <a:rPr lang="zh-CN" altLang="en-US"/>
              <a:t>单击此处编辑母版标题样式</a:t>
            </a:r>
          </a:p>
        </p:txBody>
      </p:sp>
    </p:spTree>
  </p:cSld>
  <p:clrMapOvr>
    <a:masterClrMapping/>
  </p:clrMapOvr>
  <p:hf hdr="0" dt="0"/>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1"/>
            </p:custDataLst>
          </p:nvPr>
        </p:nvSpPr>
        <p:spPr>
          <a:xfrm>
            <a:off x="10234800" y="914400"/>
            <a:ext cx="1044000" cy="5029200"/>
          </a:xfrm>
        </p:spPr>
        <p:txBody>
          <a:bodyPr vert="eaVert" lIns="90000" tIns="46800" rIns="90000" bIns="46800" rtlCol="0" anchor="ctr" anchorCtr="0">
            <a:normAutofit/>
          </a:bodyPr>
          <a:lstStyle>
            <a:lvl1pPr marL="0" marR="0" lvl="0" algn="l" defTabSz="914400" rtl="0" eaLnBrk="1" fontAlgn="auto" latinLnBrk="0" hangingPunct="1">
              <a:lnSpc>
                <a:spcPct val="100000"/>
              </a:lnSpc>
              <a:spcAft>
                <a:spcPts val="0"/>
              </a:spcAft>
              <a:buNone/>
              <a:defRPr kumimoji="0" lang="zh-CN" altLang="en-US" sz="28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单击此处编辑标题</a:t>
            </a:r>
          </a:p>
        </p:txBody>
      </p:sp>
      <p:sp>
        <p:nvSpPr>
          <p:cNvPr id="3" name="竖排文字占位符 2"/>
          <p:cNvSpPr>
            <a:spLocks noGrp="1"/>
          </p:cNvSpPr>
          <p:nvPr>
            <p:ph type="body" orient="vert" idx="1" hasCustomPrompt="1"/>
            <p:custDataLst>
              <p:tags r:id="rId2"/>
            </p:custDataLst>
          </p:nvPr>
        </p:nvSpPr>
        <p:spPr>
          <a:xfrm>
            <a:off x="914400" y="914400"/>
            <a:ext cx="9169200" cy="5029200"/>
          </a:xfrm>
        </p:spPr>
        <p:txBody>
          <a:bodyPr vert="eaVert" lIns="46800" tIns="46800" rIns="46800" bIns="46800"/>
          <a:lstStyle>
            <a:lvl1pPr indent="0" eaLnBrk="1" fontAlgn="auto" latinLnBrk="0" hangingPunct="1">
              <a:lnSpc>
                <a:spcPct val="160000"/>
              </a:lnSpc>
              <a:spcAft>
                <a:spcPts val="1600"/>
              </a:spcAft>
              <a:buNone/>
              <a:defRPr spc="300" baseline="0">
                <a:solidFill>
                  <a:schemeClr val="tx1">
                    <a:lumMod val="65000"/>
                    <a:lumOff val="35000"/>
                  </a:schemeClr>
                </a:solidFill>
              </a:defRPr>
            </a:lvl1pPr>
            <a:lvl2pPr indent="0" eaLnBrk="1" fontAlgn="auto" latinLnBrk="0" hangingPunct="1">
              <a:lnSpc>
                <a:spcPct val="160000"/>
              </a:lnSpc>
              <a:spcAft>
                <a:spcPts val="1600"/>
              </a:spcAft>
              <a:buNone/>
              <a:defRPr spc="300" baseline="0">
                <a:solidFill>
                  <a:schemeClr val="tx1">
                    <a:lumMod val="65000"/>
                    <a:lumOff val="35000"/>
                  </a:schemeClr>
                </a:solidFill>
              </a:defRPr>
            </a:lvl2pPr>
            <a:lvl3pPr indent="0" eaLnBrk="1" fontAlgn="auto" latinLnBrk="0" hangingPunct="1">
              <a:lnSpc>
                <a:spcPct val="160000"/>
              </a:lnSpc>
              <a:spcAft>
                <a:spcPts val="1600"/>
              </a:spcAft>
              <a:buNone/>
              <a:defRPr spc="300" baseline="0">
                <a:solidFill>
                  <a:schemeClr val="tx1">
                    <a:lumMod val="65000"/>
                    <a:lumOff val="35000"/>
                  </a:schemeClr>
                </a:solidFill>
              </a:defRPr>
            </a:lvl3pPr>
            <a:lvl4pPr indent="0" eaLnBrk="1" fontAlgn="auto" latinLnBrk="0" hangingPunct="1">
              <a:lnSpc>
                <a:spcPct val="160000"/>
              </a:lnSpc>
              <a:spcAft>
                <a:spcPts val="1600"/>
              </a:spcAft>
              <a:buNone/>
              <a:defRPr spc="300" baseline="0">
                <a:solidFill>
                  <a:schemeClr val="tx1">
                    <a:lumMod val="65000"/>
                    <a:lumOff val="35000"/>
                  </a:schemeClr>
                </a:solidFill>
              </a:defRPr>
            </a:lvl4pPr>
            <a:lvl5pPr indent="0" eaLnBrk="1" fontAlgn="auto" latinLnBrk="0" hangingPunct="1">
              <a:lnSpc>
                <a:spcPct val="160000"/>
              </a:lnSpc>
              <a:spcAft>
                <a:spcPts val="1600"/>
              </a:spcAft>
              <a:buNone/>
              <a:defRPr spc="300" baseline="0">
                <a:solidFill>
                  <a:schemeClr val="tx1">
                    <a:lumMod val="65000"/>
                    <a:lumOff val="35000"/>
                  </a:schemeClr>
                </a:solidFill>
              </a:defRPr>
            </a:lvl5pPr>
          </a:lstStyle>
          <a:p>
            <a:pPr lvl="0"/>
            <a:r>
              <a:rPr lang="zh-CN" altLang="en-US" dirty="0"/>
              <a:t>单击此处编辑文本</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pPr/>
              <a:t>2022/5/19</a:t>
            </a:fld>
            <a:endParaRPr lang="zh-CN" altLang="en-US"/>
          </a:p>
        </p:txBody>
      </p:sp>
      <p:sp>
        <p:nvSpPr>
          <p:cNvPr id="5" name="页脚占位符 4"/>
          <p:cNvSpPr>
            <a:spLocks noGrp="1"/>
          </p:cNvSpPr>
          <p:nvPr>
            <p:ph type="ftr" sz="quarter" idx="11"/>
            <p:custDataLst>
              <p:tags r:id="rId4"/>
            </p:custDataLst>
          </p:nvPr>
        </p:nvSpPr>
        <p:spPr/>
        <p:txBody>
          <a:bodyPr/>
          <a:lstStyle/>
          <a:p>
            <a:r>
              <a:rPr lang="zh-CN" altLang="en-US"/>
              <a:t>北京工商大学经济学院经济系</a:t>
            </a:r>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pPr/>
              <a:t>‹#›</a:t>
            </a:fld>
            <a:endParaRPr lang="zh-CN" altLang="en-US"/>
          </a:p>
        </p:txBody>
      </p:sp>
    </p:spTree>
  </p:cSld>
  <p:clrMapOvr>
    <a:masterClrMapping/>
  </p:clrMapOvr>
  <p:hf hd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ags" Target="../tags/tag1.xml"/><Relationship Id="rId18" Type="http://schemas.openxmlformats.org/officeDocument/2006/relationships/tags" Target="../tags/tag6.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tags" Target="../tags/tag5.xml"/><Relationship Id="rId2" Type="http://schemas.openxmlformats.org/officeDocument/2006/relationships/slideLayout" Target="../slideLayouts/slideLayout2.xml"/><Relationship Id="rId16" Type="http://schemas.openxmlformats.org/officeDocument/2006/relationships/tags" Target="../tags/tag4.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ags" Target="../tags/tag3.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ags" Target="../tags/tag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ags" Target="../tags/tag63.xml"/><Relationship Id="rId18" Type="http://schemas.openxmlformats.org/officeDocument/2006/relationships/tags" Target="../tags/tag68.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17" Type="http://schemas.openxmlformats.org/officeDocument/2006/relationships/tags" Target="../tags/tag67.xml"/><Relationship Id="rId2" Type="http://schemas.openxmlformats.org/officeDocument/2006/relationships/slideLayout" Target="../slideLayouts/slideLayout13.xml"/><Relationship Id="rId16" Type="http://schemas.openxmlformats.org/officeDocument/2006/relationships/tags" Target="../tags/tag66.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tags" Target="../tags/tag65.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ags" Target="../tags/tag6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3"/>
            </p:custDataLst>
          </p:nvPr>
        </p:nvSpPr>
        <p:spPr>
          <a:xfrm>
            <a:off x="608400" y="608400"/>
            <a:ext cx="10969200" cy="648000"/>
          </a:xfrm>
          <a:prstGeom prst="rect">
            <a:avLst/>
          </a:prstGeom>
        </p:spPr>
        <p:txBody>
          <a:bodyPr vert="horz" lIns="101600" tIns="38100" rIns="76200" bIns="38100" rtlCol="0" anchor="ctr" anchorCtr="0">
            <a:normAutofit/>
          </a:bodyPr>
          <a:lstStyle/>
          <a:p>
            <a:r>
              <a:rPr lang="zh-CN" altLang="en-US" dirty="0"/>
              <a:t>单击此处编辑母版标题样式</a:t>
            </a:r>
          </a:p>
        </p:txBody>
      </p:sp>
      <p:sp>
        <p:nvSpPr>
          <p:cNvPr id="3" name="文本占位符 2"/>
          <p:cNvSpPr>
            <a:spLocks noGrp="1"/>
          </p:cNvSpPr>
          <p:nvPr>
            <p:ph type="body" idx="1"/>
            <p:custDataLst>
              <p:tags r:id="rId14"/>
            </p:custDataLst>
          </p:nvPr>
        </p:nvSpPr>
        <p:spPr>
          <a:xfrm>
            <a:off x="608400" y="1515600"/>
            <a:ext cx="10969200" cy="4736880"/>
          </a:xfrm>
          <a:prstGeom prst="rect">
            <a:avLst/>
          </a:prstGeom>
        </p:spPr>
        <p:txBody>
          <a:bodyPr vert="horz" lIns="90000" tIns="46800" rIns="90000" bIns="4680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custDataLst>
              <p:tags r:id="rId15"/>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latin typeface="Arial" panose="020B0604020202020204" pitchFamily="34" charset="0"/>
                <a:ea typeface="微软雅黑" panose="020B0503020204020204" pitchFamily="34" charset="-122"/>
              </a:defRPr>
            </a:lvl1pPr>
          </a:lstStyle>
          <a:p>
            <a:fld id="{760FBDFE-C587-4B4C-A407-44438C67B59E}" type="datetimeFigureOut">
              <a:rPr lang="zh-CN" altLang="en-US" smtClean="0"/>
              <a:pPr/>
              <a:t>2022/5/19</a:t>
            </a:fld>
            <a:endParaRPr lang="zh-CN" altLang="en-US"/>
          </a:p>
        </p:txBody>
      </p:sp>
      <p:sp>
        <p:nvSpPr>
          <p:cNvPr id="5" name="页脚占位符 4"/>
          <p:cNvSpPr>
            <a:spLocks noGrp="1"/>
          </p:cNvSpPr>
          <p:nvPr>
            <p:ph type="ftr" sz="quarter" idx="3"/>
            <p:custDataLst>
              <p:tags r:id="rId16"/>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latin typeface="Arial" panose="020B0604020202020204" pitchFamily="34" charset="0"/>
                <a:ea typeface="微软雅黑" panose="020B0503020204020204" pitchFamily="34" charset="-122"/>
              </a:defRPr>
            </a:lvl1pPr>
          </a:lstStyle>
          <a:p>
            <a:r>
              <a:rPr lang="zh-CN" altLang="en-US" dirty="0"/>
              <a:t>北京工商大学经济学院经济系</a:t>
            </a:r>
          </a:p>
        </p:txBody>
      </p:sp>
      <p:sp>
        <p:nvSpPr>
          <p:cNvPr id="6" name="灯片编号占位符 5"/>
          <p:cNvSpPr>
            <a:spLocks noGrp="1"/>
          </p:cNvSpPr>
          <p:nvPr>
            <p:ph type="sldNum" sz="quarter" idx="4"/>
            <p:custDataLst>
              <p:tags r:id="rId17"/>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pPr/>
              <a:t>‹#›</a:t>
            </a:fld>
            <a:endParaRPr lang="zh-CN" altLang="en-US" dirty="0"/>
          </a:p>
        </p:txBody>
      </p:sp>
      <p:sp>
        <p:nvSpPr>
          <p:cNvPr id="7" name="KSO_TEMPLATE" hidden="1"/>
          <p:cNvSpPr/>
          <p:nvPr>
            <p:custDataLst>
              <p:tags r:id="rId18"/>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3"/>
            </p:custDataLst>
          </p:nvPr>
        </p:nvSpPr>
        <p:spPr>
          <a:xfrm>
            <a:off x="608400" y="608400"/>
            <a:ext cx="10969200" cy="648000"/>
          </a:xfrm>
          <a:prstGeom prst="rect">
            <a:avLst/>
          </a:prstGeom>
        </p:spPr>
        <p:txBody>
          <a:bodyPr vert="horz" lIns="101600" tIns="38100" rIns="76200" bIns="38100" rtlCol="0" anchor="ctr" anchorCtr="0">
            <a:normAutofit/>
          </a:bodyPr>
          <a:lstStyle/>
          <a:p>
            <a:r>
              <a:rPr lang="zh-CN" altLang="en-US" dirty="0"/>
              <a:t>单击此处编辑母版标题样式</a:t>
            </a:r>
          </a:p>
        </p:txBody>
      </p:sp>
      <p:sp>
        <p:nvSpPr>
          <p:cNvPr id="3" name="文本占位符 2"/>
          <p:cNvSpPr>
            <a:spLocks noGrp="1"/>
          </p:cNvSpPr>
          <p:nvPr>
            <p:ph type="body" idx="1"/>
            <p:custDataLst>
              <p:tags r:id="rId14"/>
            </p:custDataLst>
          </p:nvPr>
        </p:nvSpPr>
        <p:spPr>
          <a:xfrm>
            <a:off x="608400" y="1515600"/>
            <a:ext cx="10969200" cy="4736880"/>
          </a:xfrm>
          <a:prstGeom prst="rect">
            <a:avLst/>
          </a:prstGeom>
        </p:spPr>
        <p:txBody>
          <a:bodyPr vert="horz" lIns="90000" tIns="46800" rIns="90000" bIns="4680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custDataLst>
              <p:tags r:id="rId15"/>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latin typeface="Arial" panose="020B0604020202020204" pitchFamily="34" charset="0"/>
                <a:ea typeface="微软雅黑" panose="020B0503020204020204" pitchFamily="34" charset="-122"/>
              </a:defRPr>
            </a:lvl1pPr>
          </a:lstStyle>
          <a:p>
            <a:fld id="{760FBDFE-C587-4B4C-A407-44438C67B59E}" type="datetimeFigureOut">
              <a:rPr lang="zh-CN" altLang="en-US" smtClean="0"/>
              <a:pPr/>
              <a:t>2022/5/19</a:t>
            </a:fld>
            <a:endParaRPr lang="zh-CN" altLang="en-US"/>
          </a:p>
        </p:txBody>
      </p:sp>
      <p:sp>
        <p:nvSpPr>
          <p:cNvPr id="5" name="页脚占位符 4"/>
          <p:cNvSpPr>
            <a:spLocks noGrp="1"/>
          </p:cNvSpPr>
          <p:nvPr>
            <p:ph type="ftr" sz="quarter" idx="3"/>
            <p:custDataLst>
              <p:tags r:id="rId16"/>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latin typeface="Arial" panose="020B0604020202020204" pitchFamily="34" charset="0"/>
                <a:ea typeface="微软雅黑" panose="020B0503020204020204" pitchFamily="34" charset="-122"/>
              </a:defRPr>
            </a:lvl1pPr>
          </a:lstStyle>
          <a:p>
            <a:r>
              <a:rPr lang="zh-CN" altLang="en-US" dirty="0"/>
              <a:t>北京工商大学经济学院经济系</a:t>
            </a:r>
          </a:p>
        </p:txBody>
      </p:sp>
      <p:sp>
        <p:nvSpPr>
          <p:cNvPr id="6" name="灯片编号占位符 5"/>
          <p:cNvSpPr>
            <a:spLocks noGrp="1"/>
          </p:cNvSpPr>
          <p:nvPr>
            <p:ph type="sldNum" sz="quarter" idx="4"/>
            <p:custDataLst>
              <p:tags r:id="rId17"/>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pPr/>
              <a:t>‹#›</a:t>
            </a:fld>
            <a:endParaRPr lang="zh-CN" altLang="en-US" dirty="0"/>
          </a:p>
        </p:txBody>
      </p:sp>
      <p:sp>
        <p:nvSpPr>
          <p:cNvPr id="7" name="KSO_TEMPLATE" hidden="1"/>
          <p:cNvSpPr/>
          <p:nvPr>
            <p:custDataLst>
              <p:tags r:id="rId18"/>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dt="0"/>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7.xml"/><Relationship Id="rId1" Type="http://schemas.openxmlformats.org/officeDocument/2006/relationships/tags" Target="../tags/tag125.xm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slideLayout" Target="../slideLayouts/slideLayout18.xml"/><Relationship Id="rId1" Type="http://schemas.openxmlformats.org/officeDocument/2006/relationships/tags" Target="../tags/tag134.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slideLayout" Target="../slideLayouts/slideLayout7.xml"/><Relationship Id="rId1" Type="http://schemas.openxmlformats.org/officeDocument/2006/relationships/tags" Target="../tags/tag135.xml"/></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slideLayout" Target="../slideLayouts/slideLayout7.xml"/><Relationship Id="rId1" Type="http://schemas.openxmlformats.org/officeDocument/2006/relationships/tags" Target="../tags/tag136.xml"/><Relationship Id="rId4" Type="http://schemas.openxmlformats.org/officeDocument/2006/relationships/image" Target="../media/image28.png"/></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slideLayout" Target="../slideLayouts/slideLayout7.xml"/><Relationship Id="rId1" Type="http://schemas.openxmlformats.org/officeDocument/2006/relationships/tags" Target="../tags/tag137.xml"/></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slideLayout" Target="../slideLayouts/slideLayout7.xml"/><Relationship Id="rId1" Type="http://schemas.openxmlformats.org/officeDocument/2006/relationships/tags" Target="../tags/tag138.xm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slideLayout" Target="../slideLayouts/slideLayout7.xml"/><Relationship Id="rId1" Type="http://schemas.openxmlformats.org/officeDocument/2006/relationships/tags" Target="../tags/tag139.xml"/></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Layout" Target="../slideLayouts/slideLayout7.xml"/><Relationship Id="rId1" Type="http://schemas.openxmlformats.org/officeDocument/2006/relationships/tags" Target="../tags/tag140.xml"/><Relationship Id="rId4" Type="http://schemas.openxmlformats.org/officeDocument/2006/relationships/image" Target="../media/image33.jpeg"/></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slideLayout" Target="../slideLayouts/slideLayout7.xml"/><Relationship Id="rId1" Type="http://schemas.openxmlformats.org/officeDocument/2006/relationships/tags" Target="../tags/tag141.xml"/><Relationship Id="rId4" Type="http://schemas.openxmlformats.org/officeDocument/2006/relationships/image" Target="../media/image35.png"/></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slideLayout" Target="../slideLayouts/slideLayout7.xml"/><Relationship Id="rId1" Type="http://schemas.openxmlformats.org/officeDocument/2006/relationships/tags" Target="../tags/tag142.xml"/><Relationship Id="rId4" Type="http://schemas.openxmlformats.org/officeDocument/2006/relationships/image" Target="../media/image37.png"/></Relationships>
</file>

<file path=ppt/slides/_rels/slide19.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slideLayout" Target="../slideLayouts/slideLayout7.xml"/><Relationship Id="rId1" Type="http://schemas.openxmlformats.org/officeDocument/2006/relationships/tags" Target="../tags/tag143.xml"/><Relationship Id="rId5" Type="http://schemas.openxmlformats.org/officeDocument/2006/relationships/image" Target="../media/image40.jpeg"/><Relationship Id="rId4" Type="http://schemas.openxmlformats.org/officeDocument/2006/relationships/image" Target="../media/image39.jpe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slideLayout" Target="../slideLayouts/slideLayout7.xml"/><Relationship Id="rId1" Type="http://schemas.openxmlformats.org/officeDocument/2006/relationships/tags" Target="../tags/tag126.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slideLayout" Target="../slideLayouts/slideLayout7.xml"/><Relationship Id="rId1" Type="http://schemas.openxmlformats.org/officeDocument/2006/relationships/tags" Target="../tags/tag144.xml"/></Relationships>
</file>

<file path=ppt/slides/_rels/slide2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slideLayout" Target="../slideLayouts/slideLayout7.xml"/><Relationship Id="rId1" Type="http://schemas.openxmlformats.org/officeDocument/2006/relationships/tags" Target="../tags/tag145.xml"/></Relationships>
</file>

<file path=ppt/slides/_rels/slide2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slideLayout" Target="../slideLayouts/slideLayout7.xml"/><Relationship Id="rId1" Type="http://schemas.openxmlformats.org/officeDocument/2006/relationships/tags" Target="../tags/tag146.xml"/><Relationship Id="rId4" Type="http://schemas.openxmlformats.org/officeDocument/2006/relationships/image" Target="../media/image44.gif"/></Relationships>
</file>

<file path=ppt/slides/_rels/slide2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slideLayout" Target="../slideLayouts/slideLayout7.xml"/><Relationship Id="rId1" Type="http://schemas.openxmlformats.org/officeDocument/2006/relationships/tags" Target="../tags/tag147.xml"/><Relationship Id="rId4" Type="http://schemas.openxmlformats.org/officeDocument/2006/relationships/image" Target="../media/image46.png"/></Relationships>
</file>

<file path=ppt/slides/_rels/slide2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slideLayout" Target="../slideLayouts/slideLayout7.xml"/><Relationship Id="rId1" Type="http://schemas.openxmlformats.org/officeDocument/2006/relationships/tags" Target="../tags/tag148.xml"/><Relationship Id="rId6" Type="http://schemas.openxmlformats.org/officeDocument/2006/relationships/image" Target="../media/image50.png"/><Relationship Id="rId5" Type="http://schemas.openxmlformats.org/officeDocument/2006/relationships/image" Target="../media/image49.jpeg"/><Relationship Id="rId4" Type="http://schemas.openxmlformats.org/officeDocument/2006/relationships/image" Target="../media/image48.jpeg"/></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slideLayout" Target="../slideLayouts/slideLayout7.xml"/><Relationship Id="rId1" Type="http://schemas.openxmlformats.org/officeDocument/2006/relationships/tags" Target="../tags/tag149.xml"/><Relationship Id="rId4" Type="http://schemas.openxmlformats.org/officeDocument/2006/relationships/image" Target="../media/image47.png"/></Relationships>
</file>

<file path=ppt/slides/_rels/slide2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slideLayout" Target="../slideLayouts/slideLayout7.xml"/><Relationship Id="rId1" Type="http://schemas.openxmlformats.org/officeDocument/2006/relationships/tags" Target="../tags/tag150.xml"/><Relationship Id="rId4" Type="http://schemas.openxmlformats.org/officeDocument/2006/relationships/image" Target="../media/image52.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7.xml"/><Relationship Id="rId1" Type="http://schemas.openxmlformats.org/officeDocument/2006/relationships/tags" Target="../tags/tag151.xml"/><Relationship Id="rId5" Type="http://schemas.openxmlformats.org/officeDocument/2006/relationships/image" Target="../media/image54.jpeg"/><Relationship Id="rId4" Type="http://schemas.openxmlformats.org/officeDocument/2006/relationships/image" Target="../media/image53.jpe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7.xml"/><Relationship Id="rId1" Type="http://schemas.openxmlformats.org/officeDocument/2006/relationships/tags" Target="../tags/tag152.xml"/><Relationship Id="rId4" Type="http://schemas.openxmlformats.org/officeDocument/2006/relationships/image" Target="../media/image55.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7.xml"/><Relationship Id="rId1" Type="http://schemas.openxmlformats.org/officeDocument/2006/relationships/tags" Target="../tags/tag153.xml"/><Relationship Id="rId5" Type="http://schemas.openxmlformats.org/officeDocument/2006/relationships/image" Target="../media/image57.png"/><Relationship Id="rId4" Type="http://schemas.openxmlformats.org/officeDocument/2006/relationships/image" Target="../media/image56.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7.xml"/><Relationship Id="rId1" Type="http://schemas.openxmlformats.org/officeDocument/2006/relationships/tags" Target="../tags/tag127.xml"/><Relationship Id="rId4" Type="http://schemas.openxmlformats.org/officeDocument/2006/relationships/image" Target="../media/image8.jpeg"/></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slideLayout" Target="../slideLayouts/slideLayout7.xml"/><Relationship Id="rId1" Type="http://schemas.openxmlformats.org/officeDocument/2006/relationships/tags" Target="../tags/tag154.xml"/></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55.xml"/></Relationships>
</file>

<file path=ppt/slides/_rels/slide3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slideLayout" Target="../slideLayouts/slideLayout7.xml"/><Relationship Id="rId1" Type="http://schemas.openxmlformats.org/officeDocument/2006/relationships/tags" Target="../tags/tag156.xml"/><Relationship Id="rId5" Type="http://schemas.openxmlformats.org/officeDocument/2006/relationships/image" Target="../media/image60.png"/><Relationship Id="rId4" Type="http://schemas.openxmlformats.org/officeDocument/2006/relationships/image" Target="../media/image59.png"/></Relationships>
</file>

<file path=ppt/slides/_rels/slide33.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slideLayout" Target="../slideLayouts/slideLayout7.xml"/><Relationship Id="rId1" Type="http://schemas.openxmlformats.org/officeDocument/2006/relationships/tags" Target="../tags/tag157.xml"/></Relationships>
</file>

<file path=ppt/slides/_rels/slide3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7.xml"/><Relationship Id="rId1" Type="http://schemas.openxmlformats.org/officeDocument/2006/relationships/tags" Target="../tags/tag158.xml"/><Relationship Id="rId4" Type="http://schemas.openxmlformats.org/officeDocument/2006/relationships/image" Target="../media/image8.jpeg"/></Relationships>
</file>

<file path=ppt/slides/_rels/slide4.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slideLayout" Target="../slideLayouts/slideLayout7.xml"/><Relationship Id="rId1" Type="http://schemas.openxmlformats.org/officeDocument/2006/relationships/tags" Target="../tags/tag128.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 Id="rId9" Type="http://schemas.openxmlformats.org/officeDocument/2006/relationships/image" Target="../media/image15.png"/></Relationships>
</file>

<file path=ppt/slides/_rels/slide5.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slideLayout" Target="../slideLayouts/slideLayout7.xml"/><Relationship Id="rId1" Type="http://schemas.openxmlformats.org/officeDocument/2006/relationships/tags" Target="../tags/tag129.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slideLayout" Target="../slideLayouts/slideLayout7.xml"/><Relationship Id="rId1" Type="http://schemas.openxmlformats.org/officeDocument/2006/relationships/tags" Target="../tags/tag130.xml"/></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slideLayout" Target="../slideLayouts/slideLayout18.xml"/><Relationship Id="rId1" Type="http://schemas.openxmlformats.org/officeDocument/2006/relationships/tags" Target="../tags/tag131.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tags" Target="../tags/tag132.xml"/></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slideLayout" Target="../slideLayouts/slideLayout18.xml"/><Relationship Id="rId1" Type="http://schemas.openxmlformats.org/officeDocument/2006/relationships/tags" Target="../tags/tag133.xml"/><Relationship Id="rId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20"/>
          <p:cNvGrpSpPr/>
          <p:nvPr/>
        </p:nvGrpSpPr>
        <p:grpSpPr>
          <a:xfrm>
            <a:off x="0" y="266700"/>
            <a:ext cx="4592955" cy="672465"/>
            <a:chOff x="0" y="499"/>
            <a:chExt cx="7233" cy="1059"/>
          </a:xfrm>
        </p:grpSpPr>
        <p:sp>
          <p:nvSpPr>
            <p:cNvPr id="2" name="矩形 1"/>
            <p:cNvSpPr/>
            <p:nvPr/>
          </p:nvSpPr>
          <p:spPr>
            <a:xfrm>
              <a:off x="0" y="499"/>
              <a:ext cx="7066" cy="1059"/>
            </a:xfrm>
            <a:prstGeom prst="rect">
              <a:avLst/>
            </a:prstGeom>
            <a:solidFill>
              <a:srgbClr val="BFD3D1"/>
            </a:solidFill>
            <a:ln>
              <a:solidFill>
                <a:srgbClr val="BFD3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3" name="文本框 2"/>
            <p:cNvSpPr txBox="1"/>
            <p:nvPr/>
          </p:nvSpPr>
          <p:spPr>
            <a:xfrm>
              <a:off x="0" y="499"/>
              <a:ext cx="7233" cy="1016"/>
            </a:xfrm>
            <a:prstGeom prst="rect">
              <a:avLst/>
            </a:prstGeom>
            <a:noFill/>
          </p:spPr>
          <p:txBody>
            <a:bodyPr wrap="square" rtlCol="0">
              <a:spAutoFit/>
            </a:bodyPr>
            <a:lstStyle/>
            <a:p>
              <a:pPr marR="0" lvl="0" indent="0" algn="ctr" defTabSz="914400" rtl="0" eaLnBrk="1" fontAlgn="base" latinLnBrk="0" hangingPunct="1">
                <a:lnSpc>
                  <a:spcPct val="100000"/>
                </a:lnSpc>
                <a:spcBef>
                  <a:spcPct val="100000"/>
                </a:spcBef>
                <a:spcAft>
                  <a:spcPct val="0"/>
                </a:spcAft>
                <a:buClr>
                  <a:srgbClr val="333300"/>
                </a:buClr>
                <a:buSzTx/>
                <a:buFont typeface="Wingdings" panose="05000000000000000000" pitchFamily="2" charset="2"/>
                <a:buNone/>
                <a:defRPr/>
              </a:pPr>
              <a:r>
                <a:rPr lang="zh-CN" altLang="en-US" sz="3600" kern="0" noProof="0" dirty="0">
                  <a:ln>
                    <a:noFill/>
                  </a:ln>
                  <a:solidFill>
                    <a:schemeClr val="tx1"/>
                  </a:solidFill>
                  <a:effectLst/>
                  <a:uLnTx/>
                  <a:uFillTx/>
                  <a:latin typeface="黑体" panose="02010609060101010101" pitchFamily="49" charset="-122"/>
                  <a:ea typeface="黑体" panose="02010609060101010101" pitchFamily="49" charset="-122"/>
                  <a:cs typeface="黑体" panose="02010609060101010101" pitchFamily="49" charset="-122"/>
                  <a:sym typeface="+mn-ea"/>
                </a:rPr>
                <a:t>课程介绍</a:t>
              </a:r>
            </a:p>
          </p:txBody>
        </p:sp>
      </p:grpSp>
      <p:sp>
        <p:nvSpPr>
          <p:cNvPr id="7" name="灯片编号占位符 6"/>
          <p:cNvSpPr>
            <a:spLocks noGrp="1"/>
          </p:cNvSpPr>
          <p:nvPr>
            <p:ph type="sldNum" sz="quarter" idx="12"/>
          </p:nvPr>
        </p:nvSpPr>
        <p:spPr/>
        <p:txBody>
          <a:bodyPr/>
          <a:lstStyle/>
          <a:p>
            <a:fld id="{49AE70B2-8BF9-45C0-BB95-33D1B9D3A854}" type="slidenum">
              <a:rPr lang="zh-CN" altLang="en-US" smtClean="0">
                <a:latin typeface="黑体" panose="02010609060101010101" pitchFamily="49" charset="-122"/>
                <a:ea typeface="黑体" panose="02010609060101010101" pitchFamily="49" charset="-122"/>
              </a:rPr>
              <a:pPr/>
              <a:t>1</a:t>
            </a:fld>
            <a:endParaRPr lang="zh-CN" altLang="en-US">
              <a:latin typeface="黑体" panose="02010609060101010101" pitchFamily="49" charset="-122"/>
              <a:ea typeface="黑体" panose="02010609060101010101" pitchFamily="49" charset="-122"/>
            </a:endParaRPr>
          </a:p>
        </p:txBody>
      </p:sp>
      <p:sp>
        <p:nvSpPr>
          <p:cNvPr id="4" name="文本框 3"/>
          <p:cNvSpPr txBox="1"/>
          <p:nvPr/>
        </p:nvSpPr>
        <p:spPr>
          <a:xfrm>
            <a:off x="200025" y="1079602"/>
            <a:ext cx="9020175" cy="6475812"/>
          </a:xfrm>
          <a:prstGeom prst="rect">
            <a:avLst/>
          </a:prstGeom>
          <a:noFill/>
        </p:spPr>
        <p:txBody>
          <a:bodyPr wrap="square" rtlCol="0" anchor="t">
            <a:spAutoFit/>
          </a:bodyPr>
          <a:lstStyle/>
          <a:p>
            <a:pPr>
              <a:lnSpc>
                <a:spcPct val="200000"/>
              </a:lnSpc>
              <a:buClr>
                <a:srgbClr val="333300"/>
              </a:buClr>
            </a:pPr>
            <a:r>
              <a:rPr lang="zh-CN" altLang="en-US" sz="2000" dirty="0">
                <a:latin typeface="宋体" panose="02010600030101010101" pitchFamily="2" charset="-122"/>
                <a:ea typeface="宋体" panose="02010600030101010101" pitchFamily="2" charset="-122"/>
                <a:sym typeface="+mn-ea"/>
              </a:rPr>
              <a:t>    第</a:t>
            </a:r>
            <a:r>
              <a:rPr lang="en-US" altLang="zh-CN" sz="2000" dirty="0">
                <a:latin typeface="宋体" panose="02010600030101010101" pitchFamily="2" charset="-122"/>
                <a:ea typeface="宋体" panose="02010600030101010101" pitchFamily="2" charset="-122"/>
                <a:sym typeface="+mn-ea"/>
              </a:rPr>
              <a:t>7</a:t>
            </a:r>
            <a:r>
              <a:rPr lang="zh-CN" altLang="en-US" sz="2000" dirty="0">
                <a:latin typeface="宋体" panose="02010600030101010101" pitchFamily="2" charset="-122"/>
                <a:ea typeface="宋体" panose="02010600030101010101" pitchFamily="2" charset="-122"/>
                <a:sym typeface="+mn-ea"/>
              </a:rPr>
              <a:t>章   什么是宏观经济学</a:t>
            </a:r>
            <a:endParaRPr lang="en-US" altLang="zh-CN" sz="2000" dirty="0">
              <a:latin typeface="宋体" panose="02010600030101010101" pitchFamily="2" charset="-122"/>
              <a:ea typeface="宋体" panose="02010600030101010101" pitchFamily="2" charset="-122"/>
              <a:sym typeface="+mn-ea"/>
            </a:endParaRPr>
          </a:p>
          <a:p>
            <a:pPr>
              <a:lnSpc>
                <a:spcPct val="200000"/>
              </a:lnSpc>
              <a:buClr>
                <a:srgbClr val="333300"/>
              </a:buClr>
            </a:pPr>
            <a:r>
              <a:rPr lang="en-US" altLang="zh-CN" sz="2000" dirty="0">
                <a:latin typeface="宋体" panose="02010600030101010101" pitchFamily="2" charset="-122"/>
                <a:ea typeface="宋体" panose="02010600030101010101" pitchFamily="2" charset="-122"/>
                <a:sym typeface="+mn-ea"/>
              </a:rPr>
              <a:t>    </a:t>
            </a:r>
            <a:r>
              <a:rPr lang="zh-CN" altLang="en-US" sz="2000" dirty="0">
                <a:latin typeface="宋体" panose="02010600030101010101" pitchFamily="2" charset="-122"/>
                <a:ea typeface="宋体" panose="02010600030101010101" pitchFamily="2" charset="-122"/>
                <a:sym typeface="+mn-ea"/>
              </a:rPr>
              <a:t>第</a:t>
            </a:r>
            <a:r>
              <a:rPr lang="en-US" altLang="zh-CN" sz="2000" dirty="0">
                <a:latin typeface="宋体" panose="02010600030101010101" pitchFamily="2" charset="-122"/>
                <a:ea typeface="宋体" panose="02010600030101010101" pitchFamily="2" charset="-122"/>
                <a:sym typeface="+mn-ea"/>
              </a:rPr>
              <a:t>8</a:t>
            </a:r>
            <a:r>
              <a:rPr lang="zh-CN" altLang="en-US" sz="2000" dirty="0">
                <a:latin typeface="宋体" panose="02010600030101010101" pitchFamily="2" charset="-122"/>
                <a:ea typeface="宋体" panose="02010600030101010101" pitchFamily="2" charset="-122"/>
                <a:sym typeface="+mn-ea"/>
              </a:rPr>
              <a:t>章   </a:t>
            </a:r>
            <a:r>
              <a:rPr lang="en-US" altLang="zh-CN" sz="2000" dirty="0">
                <a:latin typeface="Times New Roman" panose="02020603050405020304" pitchFamily="18" charset="0"/>
                <a:ea typeface="宋体" panose="02010600030101010101" pitchFamily="2" charset="-122"/>
                <a:cs typeface="Times New Roman" panose="02020603050405020304" pitchFamily="18" charset="0"/>
                <a:sym typeface="+mn-ea"/>
              </a:rPr>
              <a:t>GDP</a:t>
            </a:r>
            <a:r>
              <a:rPr lang="zh-CN" altLang="en-US" sz="2000" dirty="0">
                <a:latin typeface="宋体" panose="02010600030101010101" pitchFamily="2" charset="-122"/>
                <a:ea typeface="宋体" panose="02010600030101010101" pitchFamily="2" charset="-122"/>
                <a:sym typeface="+mn-ea"/>
              </a:rPr>
              <a:t>：总产出和总收入的核算（生产法、支出法、收入法）</a:t>
            </a:r>
            <a:endParaRPr lang="en-US" altLang="zh-CN" sz="2000" dirty="0">
              <a:latin typeface="宋体" panose="02010600030101010101" pitchFamily="2" charset="-122"/>
              <a:ea typeface="宋体" panose="02010600030101010101" pitchFamily="2" charset="-122"/>
              <a:sym typeface="+mn-ea"/>
            </a:endParaRPr>
          </a:p>
          <a:p>
            <a:pPr>
              <a:lnSpc>
                <a:spcPct val="200000"/>
              </a:lnSpc>
              <a:buClr>
                <a:srgbClr val="333300"/>
              </a:buClr>
            </a:pPr>
            <a:r>
              <a:rPr lang="en-US" altLang="zh-CN" sz="2000" dirty="0">
                <a:latin typeface="宋体" panose="02010600030101010101" pitchFamily="2" charset="-122"/>
                <a:ea typeface="宋体" panose="02010600030101010101" pitchFamily="2" charset="-122"/>
                <a:sym typeface="+mn-ea"/>
              </a:rPr>
              <a:t>    </a:t>
            </a:r>
            <a:r>
              <a:rPr lang="zh-CN" altLang="en-US" sz="2000" dirty="0">
                <a:latin typeface="宋体" panose="02010600030101010101" pitchFamily="2" charset="-122"/>
                <a:ea typeface="宋体" panose="02010600030101010101" pitchFamily="2" charset="-122"/>
                <a:sym typeface="+mn-ea"/>
              </a:rPr>
              <a:t>第</a:t>
            </a:r>
            <a:r>
              <a:rPr lang="en-US" altLang="zh-CN" sz="2000" dirty="0">
                <a:latin typeface="宋体" panose="02010600030101010101" pitchFamily="2" charset="-122"/>
                <a:ea typeface="宋体" panose="02010600030101010101" pitchFamily="2" charset="-122"/>
                <a:sym typeface="+mn-ea"/>
              </a:rPr>
              <a:t>9</a:t>
            </a:r>
            <a:r>
              <a:rPr lang="zh-CN" altLang="en-US" sz="2000" dirty="0">
                <a:latin typeface="宋体" panose="02010600030101010101" pitchFamily="2" charset="-122"/>
                <a:ea typeface="宋体" panose="02010600030101010101" pitchFamily="2" charset="-122"/>
                <a:sym typeface="+mn-ea"/>
              </a:rPr>
              <a:t>章   </a:t>
            </a:r>
            <a:r>
              <a:rPr lang="zh-CN" altLang="en-US" sz="2000" b="1" dirty="0">
                <a:latin typeface="宋体" panose="02010600030101010101" pitchFamily="2" charset="-122"/>
                <a:ea typeface="宋体" panose="02010600030101010101" pitchFamily="2" charset="-122"/>
                <a:sym typeface="+mn-ea"/>
              </a:rPr>
              <a:t>总供给与总需求（</a:t>
            </a:r>
            <a:r>
              <a:rPr lang="en-US" altLang="zh-CN" sz="2000" b="1" dirty="0">
                <a:latin typeface="Times New Roman" panose="02020603050405020304" pitchFamily="18" charset="0"/>
                <a:ea typeface="宋体" panose="02010600030101010101" pitchFamily="2" charset="-122"/>
                <a:cs typeface="Times New Roman" panose="02020603050405020304" pitchFamily="18" charset="0"/>
                <a:sym typeface="+mn-ea"/>
              </a:rPr>
              <a:t>AD-AS</a:t>
            </a:r>
            <a:r>
              <a:rPr lang="zh-CN" altLang="en-US" sz="2000" b="1" dirty="0">
                <a:latin typeface="宋体" panose="02010600030101010101" pitchFamily="2" charset="-122"/>
                <a:ea typeface="宋体" panose="02010600030101010101" pitchFamily="2" charset="-122"/>
                <a:sym typeface="+mn-ea"/>
              </a:rPr>
              <a:t>模型）</a:t>
            </a:r>
            <a:endParaRPr lang="en-US" altLang="zh-CN" sz="2000" b="1" dirty="0">
              <a:latin typeface="宋体" panose="02010600030101010101" pitchFamily="2" charset="-122"/>
              <a:ea typeface="宋体" panose="02010600030101010101" pitchFamily="2" charset="-122"/>
              <a:sym typeface="+mn-ea"/>
            </a:endParaRPr>
          </a:p>
          <a:p>
            <a:pPr>
              <a:lnSpc>
                <a:spcPct val="200000"/>
              </a:lnSpc>
              <a:buClr>
                <a:srgbClr val="333300"/>
              </a:buClr>
            </a:pPr>
            <a:r>
              <a:rPr lang="en-US" altLang="zh-CN" sz="2000" dirty="0">
                <a:latin typeface="宋体" panose="02010600030101010101" pitchFamily="2" charset="-122"/>
                <a:ea typeface="宋体" panose="02010600030101010101" pitchFamily="2" charset="-122"/>
                <a:sym typeface="+mn-ea"/>
              </a:rPr>
              <a:t>    </a:t>
            </a:r>
            <a:r>
              <a:rPr lang="zh-CN" altLang="en-US" sz="2000" dirty="0">
                <a:latin typeface="宋体" panose="02010600030101010101" pitchFamily="2" charset="-122"/>
                <a:ea typeface="宋体" panose="02010600030101010101" pitchFamily="2" charset="-122"/>
                <a:sym typeface="+mn-ea"/>
              </a:rPr>
              <a:t>第</a:t>
            </a:r>
            <a:r>
              <a:rPr lang="en-US" altLang="zh-CN" sz="2000" dirty="0">
                <a:latin typeface="宋体" panose="02010600030101010101" pitchFamily="2" charset="-122"/>
                <a:ea typeface="宋体" panose="02010600030101010101" pitchFamily="2" charset="-122"/>
                <a:sym typeface="+mn-ea"/>
              </a:rPr>
              <a:t>10</a:t>
            </a:r>
            <a:r>
              <a:rPr lang="zh-CN" altLang="en-US" sz="2000" dirty="0">
                <a:latin typeface="宋体" panose="02010600030101010101" pitchFamily="2" charset="-122"/>
                <a:ea typeface="宋体" panose="02010600030101010101" pitchFamily="2" charset="-122"/>
                <a:sym typeface="+mn-ea"/>
              </a:rPr>
              <a:t>章  </a:t>
            </a:r>
            <a:r>
              <a:rPr lang="zh-CN" altLang="en-US" sz="2000" b="1" dirty="0">
                <a:latin typeface="宋体" panose="02010600030101010101" pitchFamily="2" charset="-122"/>
                <a:ea typeface="宋体" panose="02010600030101010101" pitchFamily="2" charset="-122"/>
                <a:sym typeface="+mn-ea"/>
              </a:rPr>
              <a:t>失业与通货膨胀（菲利普斯曲线）</a:t>
            </a:r>
            <a:endParaRPr lang="en-US" altLang="zh-CN" sz="2000" b="1" dirty="0">
              <a:latin typeface="宋体" panose="02010600030101010101" pitchFamily="2" charset="-122"/>
              <a:ea typeface="宋体" panose="02010600030101010101" pitchFamily="2" charset="-122"/>
              <a:sym typeface="+mn-ea"/>
            </a:endParaRPr>
          </a:p>
          <a:p>
            <a:pPr>
              <a:lnSpc>
                <a:spcPct val="200000"/>
              </a:lnSpc>
              <a:buClr>
                <a:srgbClr val="333300"/>
              </a:buClr>
            </a:pPr>
            <a:r>
              <a:rPr lang="en-US" altLang="zh-CN" sz="2000" dirty="0">
                <a:latin typeface="宋体" panose="02010600030101010101" pitchFamily="2" charset="-122"/>
                <a:ea typeface="宋体" panose="02010600030101010101" pitchFamily="2" charset="-122"/>
                <a:sym typeface="+mn-ea"/>
              </a:rPr>
              <a:t>    </a:t>
            </a:r>
            <a:r>
              <a:rPr lang="zh-CN" altLang="en-US" sz="2000" dirty="0">
                <a:latin typeface="宋体" panose="02010600030101010101" pitchFamily="2" charset="-122"/>
                <a:ea typeface="宋体" panose="02010600030101010101" pitchFamily="2" charset="-122"/>
                <a:sym typeface="+mn-ea"/>
              </a:rPr>
              <a:t>第</a:t>
            </a:r>
            <a:r>
              <a:rPr lang="en-US" altLang="zh-CN" sz="2000" dirty="0">
                <a:latin typeface="宋体" panose="02010600030101010101" pitchFamily="2" charset="-122"/>
                <a:ea typeface="宋体" panose="02010600030101010101" pitchFamily="2" charset="-122"/>
                <a:sym typeface="+mn-ea"/>
              </a:rPr>
              <a:t>11</a:t>
            </a:r>
            <a:r>
              <a:rPr lang="zh-CN" altLang="en-US" sz="2000" dirty="0">
                <a:latin typeface="宋体" panose="02010600030101010101" pitchFamily="2" charset="-122"/>
                <a:ea typeface="宋体" panose="02010600030101010101" pitchFamily="2" charset="-122"/>
                <a:sym typeface="+mn-ea"/>
              </a:rPr>
              <a:t>章  宏观经济政策（货币政策、财政政策）</a:t>
            </a:r>
            <a:endParaRPr lang="en-US" altLang="zh-CN" sz="2000" dirty="0">
              <a:latin typeface="宋体" panose="02010600030101010101" pitchFamily="2" charset="-122"/>
              <a:ea typeface="宋体" panose="02010600030101010101" pitchFamily="2" charset="-122"/>
              <a:sym typeface="+mn-ea"/>
            </a:endParaRPr>
          </a:p>
          <a:p>
            <a:pPr>
              <a:lnSpc>
                <a:spcPct val="200000"/>
              </a:lnSpc>
              <a:buClr>
                <a:srgbClr val="333300"/>
              </a:buClr>
            </a:pPr>
            <a:r>
              <a:rPr lang="en-US" altLang="zh-CN" sz="2000" dirty="0">
                <a:latin typeface="宋体" panose="02010600030101010101" pitchFamily="2" charset="-122"/>
                <a:ea typeface="宋体" panose="02010600030101010101" pitchFamily="2" charset="-122"/>
                <a:sym typeface="+mn-ea"/>
              </a:rPr>
              <a:t>    </a:t>
            </a:r>
            <a:r>
              <a:rPr lang="zh-CN" altLang="en-US" sz="2000" dirty="0">
                <a:latin typeface="宋体" panose="02010600030101010101" pitchFamily="2" charset="-122"/>
                <a:ea typeface="宋体" panose="02010600030101010101" pitchFamily="2" charset="-122"/>
                <a:sym typeface="+mn-ea"/>
              </a:rPr>
              <a:t>第</a:t>
            </a:r>
            <a:r>
              <a:rPr lang="en-US" altLang="zh-CN" sz="2000" dirty="0">
                <a:latin typeface="宋体" panose="02010600030101010101" pitchFamily="2" charset="-122"/>
                <a:ea typeface="宋体" panose="02010600030101010101" pitchFamily="2" charset="-122"/>
                <a:sym typeface="+mn-ea"/>
              </a:rPr>
              <a:t>12</a:t>
            </a:r>
            <a:r>
              <a:rPr lang="zh-CN" altLang="en-US" sz="2000" dirty="0">
                <a:latin typeface="宋体" panose="02010600030101010101" pitchFamily="2" charset="-122"/>
                <a:ea typeface="宋体" panose="02010600030101010101" pitchFamily="2" charset="-122"/>
                <a:sym typeface="+mn-ea"/>
              </a:rPr>
              <a:t>章  </a:t>
            </a:r>
            <a:r>
              <a:rPr lang="zh-CN" altLang="en-US" sz="2000" b="1" dirty="0">
                <a:latin typeface="宋体" panose="02010600030101010101" pitchFamily="2" charset="-122"/>
                <a:ea typeface="宋体" panose="02010600030101010101" pitchFamily="2" charset="-122"/>
                <a:sym typeface="+mn-ea"/>
              </a:rPr>
              <a:t>经济增长（新古典增长模型）</a:t>
            </a:r>
            <a:endParaRPr lang="en-US" altLang="zh-CN" sz="2000" b="1" dirty="0">
              <a:latin typeface="宋体" panose="02010600030101010101" pitchFamily="2" charset="-122"/>
              <a:ea typeface="宋体" panose="02010600030101010101" pitchFamily="2" charset="-122"/>
              <a:sym typeface="+mn-ea"/>
            </a:endParaRPr>
          </a:p>
          <a:p>
            <a:pPr>
              <a:lnSpc>
                <a:spcPct val="200000"/>
              </a:lnSpc>
              <a:buClr>
                <a:srgbClr val="333300"/>
              </a:buClr>
            </a:pPr>
            <a:r>
              <a:rPr lang="en-US" altLang="zh-CN" sz="2000" dirty="0">
                <a:latin typeface="宋体" panose="02010600030101010101" pitchFamily="2" charset="-122"/>
                <a:ea typeface="宋体" panose="02010600030101010101" pitchFamily="2" charset="-122"/>
                <a:sym typeface="+mn-ea"/>
              </a:rPr>
              <a:t>    </a:t>
            </a:r>
            <a:r>
              <a:rPr lang="zh-CN" altLang="en-US" sz="2000" dirty="0">
                <a:latin typeface="宋体" panose="02010600030101010101" pitchFamily="2" charset="-122"/>
                <a:ea typeface="宋体" panose="02010600030101010101" pitchFamily="2" charset="-122"/>
                <a:sym typeface="+mn-ea"/>
              </a:rPr>
              <a:t>第</a:t>
            </a:r>
            <a:r>
              <a:rPr lang="en-US" altLang="zh-CN" sz="2000" dirty="0">
                <a:latin typeface="宋体" panose="02010600030101010101" pitchFamily="2" charset="-122"/>
                <a:ea typeface="宋体" panose="02010600030101010101" pitchFamily="2" charset="-122"/>
                <a:sym typeface="+mn-ea"/>
              </a:rPr>
              <a:t>13</a:t>
            </a:r>
            <a:r>
              <a:rPr lang="zh-CN" altLang="en-US" sz="2000" dirty="0">
                <a:latin typeface="宋体" panose="02010600030101010101" pitchFamily="2" charset="-122"/>
                <a:ea typeface="宋体" panose="02010600030101010101" pitchFamily="2" charset="-122"/>
                <a:sym typeface="+mn-ea"/>
              </a:rPr>
              <a:t>章  开放条件下的宏观经济学（国际贸易、国际金融）</a:t>
            </a:r>
            <a:endParaRPr lang="en-US" altLang="zh-CN" sz="2000" dirty="0">
              <a:latin typeface="宋体" panose="02010600030101010101" pitchFamily="2" charset="-122"/>
              <a:ea typeface="宋体" panose="02010600030101010101" pitchFamily="2" charset="-122"/>
              <a:sym typeface="+mn-ea"/>
            </a:endParaRPr>
          </a:p>
          <a:p>
            <a:pPr>
              <a:lnSpc>
                <a:spcPct val="200000"/>
              </a:lnSpc>
              <a:buClr>
                <a:srgbClr val="333300"/>
              </a:buClr>
            </a:pPr>
            <a:r>
              <a:rPr lang="en-US" altLang="zh-CN" sz="2000" dirty="0">
                <a:latin typeface="宋体" panose="02010600030101010101" pitchFamily="2" charset="-122"/>
                <a:ea typeface="宋体" panose="02010600030101010101" pitchFamily="2" charset="-122"/>
                <a:sym typeface="+mn-ea"/>
              </a:rPr>
              <a:t>    </a:t>
            </a:r>
            <a:r>
              <a:rPr lang="zh-CN" altLang="en-US" sz="2000" dirty="0">
                <a:latin typeface="宋体" panose="02010600030101010101" pitchFamily="2" charset="-122"/>
                <a:ea typeface="宋体" panose="02010600030101010101" pitchFamily="2" charset="-122"/>
                <a:sym typeface="+mn-ea"/>
              </a:rPr>
              <a:t>宏观经济学知识点串讲</a:t>
            </a:r>
            <a:endParaRPr lang="en-US" altLang="zh-CN" sz="2000" dirty="0">
              <a:latin typeface="宋体" panose="02010600030101010101" pitchFamily="2" charset="-122"/>
              <a:ea typeface="宋体" panose="02010600030101010101" pitchFamily="2" charset="-122"/>
              <a:sym typeface="+mn-ea"/>
            </a:endParaRPr>
          </a:p>
          <a:p>
            <a:pPr>
              <a:lnSpc>
                <a:spcPct val="150000"/>
              </a:lnSpc>
              <a:spcBef>
                <a:spcPts val="1800"/>
              </a:spcBef>
              <a:buClr>
                <a:srgbClr val="333300"/>
              </a:buClr>
            </a:pPr>
            <a:endParaRPr lang="en-US" altLang="zh-CN" dirty="0">
              <a:latin typeface="Times New Roman" panose="02020603050405020304" pitchFamily="18" charset="0"/>
              <a:ea typeface="宋体" panose="02010600030101010101" pitchFamily="2" charset="-122"/>
              <a:cs typeface="Times New Roman" panose="02020603050405020304" pitchFamily="18" charset="0"/>
              <a:sym typeface="+mn-ea"/>
            </a:endParaRPr>
          </a:p>
          <a:p>
            <a:pPr>
              <a:lnSpc>
                <a:spcPct val="200000"/>
              </a:lnSpc>
              <a:spcBef>
                <a:spcPct val="100000"/>
              </a:spcBef>
              <a:buClr>
                <a:srgbClr val="333300"/>
              </a:buClr>
            </a:pPr>
            <a:endParaRPr lang="zh-CN" altLang="en-US" sz="2000" kern="0" noProof="0" dirty="0">
              <a:ln>
                <a:noFill/>
              </a:ln>
              <a:solidFill>
                <a:srgbClr val="333300"/>
              </a:solidFill>
              <a:effectLst/>
              <a:uLnTx/>
              <a:uFillTx/>
              <a:latin typeface="宋体" panose="02010600030101010101" pitchFamily="2" charset="-122"/>
              <a:ea typeface="宋体" panose="02010600030101010101" pitchFamily="2" charset="-122"/>
              <a:sym typeface="+mn-ea"/>
            </a:endParaRPr>
          </a:p>
        </p:txBody>
      </p:sp>
      <p:sp>
        <p:nvSpPr>
          <p:cNvPr id="5" name="矩形 4"/>
          <p:cNvSpPr/>
          <p:nvPr/>
        </p:nvSpPr>
        <p:spPr>
          <a:xfrm>
            <a:off x="10711180" y="119380"/>
            <a:ext cx="1372870" cy="1306195"/>
          </a:xfrm>
          <a:prstGeom prst="rect">
            <a:avLst/>
          </a:prstGeom>
          <a:solidFill>
            <a:schemeClr val="accent1">
              <a:alpha val="0"/>
            </a:schemeClr>
          </a:solidFill>
          <a:ln w="88900">
            <a:solidFill>
              <a:srgbClr val="F9C4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29" name="矩形 28"/>
          <p:cNvSpPr/>
          <p:nvPr/>
        </p:nvSpPr>
        <p:spPr>
          <a:xfrm>
            <a:off x="10417175" y="1173480"/>
            <a:ext cx="735965" cy="700405"/>
          </a:xfrm>
          <a:prstGeom prst="rect">
            <a:avLst/>
          </a:prstGeom>
          <a:solidFill>
            <a:schemeClr val="accent1">
              <a:alpha val="0"/>
            </a:schemeClr>
          </a:solidFill>
          <a:ln w="88900">
            <a:solidFill>
              <a:srgbClr val="BFD3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pic>
        <p:nvPicPr>
          <p:cNvPr id="8" name="图片 7">
            <a:extLst>
              <a:ext uri="{FF2B5EF4-FFF2-40B4-BE49-F238E27FC236}">
                <a16:creationId xmlns:a16="http://schemas.microsoft.com/office/drawing/2014/main" id="{A5E010CF-714D-4ABC-B463-43E398113AA3}"/>
              </a:ext>
            </a:extLst>
          </p:cNvPr>
          <p:cNvPicPr>
            <a:picLocks noChangeAspect="1"/>
          </p:cNvPicPr>
          <p:nvPr/>
        </p:nvPicPr>
        <p:blipFill>
          <a:blip r:embed="rId3"/>
          <a:stretch>
            <a:fillRect/>
          </a:stretch>
        </p:blipFill>
        <p:spPr>
          <a:xfrm>
            <a:off x="9375715" y="79537"/>
            <a:ext cx="2744185" cy="3714750"/>
          </a:xfrm>
          <a:prstGeom prst="rect">
            <a:avLst/>
          </a:prstGeom>
        </p:spPr>
      </p:pic>
    </p:spTree>
    <p:custDataLst>
      <p:tags r:id="rId1"/>
    </p:custDataLst>
    <p:extLst>
      <p:ext uri="{BB962C8B-B14F-4D97-AF65-F5344CB8AC3E}">
        <p14:creationId xmlns:p14="http://schemas.microsoft.com/office/powerpoint/2010/main" val="1875279961"/>
      </p:ext>
    </p:ext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 calcmode="lin" valueType="num">
                                      <p:cBhvr additive="base">
                                        <p:cTn id="12"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4">
                                            <p:txEl>
                                              <p:pRg st="1" end="1"/>
                                            </p:txEl>
                                          </p:spTgt>
                                        </p:tgtEl>
                                        <p:attrNameLst>
                                          <p:attrName>style.visibility</p:attrName>
                                        </p:attrNameLst>
                                      </p:cBhvr>
                                      <p:to>
                                        <p:strVal val="visible"/>
                                      </p:to>
                                    </p:set>
                                    <p:anim calcmode="lin" valueType="num">
                                      <p:cBhvr additive="base">
                                        <p:cTn id="18"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4">
                                            <p:txEl>
                                              <p:pRg st="2" end="2"/>
                                            </p:txEl>
                                          </p:spTgt>
                                        </p:tgtEl>
                                        <p:attrNameLst>
                                          <p:attrName>style.visibility</p:attrName>
                                        </p:attrNameLst>
                                      </p:cBhvr>
                                      <p:to>
                                        <p:strVal val="visible"/>
                                      </p:to>
                                    </p:set>
                                    <p:anim calcmode="lin" valueType="num">
                                      <p:cBhvr additive="base">
                                        <p:cTn id="24"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nodeType="clickEffect">
                                  <p:stCondLst>
                                    <p:cond delay="0"/>
                                  </p:stCondLst>
                                  <p:childTnLst>
                                    <p:set>
                                      <p:cBhvr>
                                        <p:cTn id="29" dur="1" fill="hold">
                                          <p:stCondLst>
                                            <p:cond delay="0"/>
                                          </p:stCondLst>
                                        </p:cTn>
                                        <p:tgtEl>
                                          <p:spTgt spid="4">
                                            <p:txEl>
                                              <p:pRg st="3" end="3"/>
                                            </p:txEl>
                                          </p:spTgt>
                                        </p:tgtEl>
                                        <p:attrNameLst>
                                          <p:attrName>style.visibility</p:attrName>
                                        </p:attrNameLst>
                                      </p:cBhvr>
                                      <p:to>
                                        <p:strVal val="visible"/>
                                      </p:to>
                                    </p:set>
                                    <p:anim calcmode="lin" valueType="num">
                                      <p:cBhvr additive="base">
                                        <p:cTn id="30"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4">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nodeType="clickEffect">
                                  <p:stCondLst>
                                    <p:cond delay="0"/>
                                  </p:stCondLst>
                                  <p:childTnLst>
                                    <p:set>
                                      <p:cBhvr>
                                        <p:cTn id="35" dur="1" fill="hold">
                                          <p:stCondLst>
                                            <p:cond delay="0"/>
                                          </p:stCondLst>
                                        </p:cTn>
                                        <p:tgtEl>
                                          <p:spTgt spid="4">
                                            <p:txEl>
                                              <p:pRg st="4" end="4"/>
                                            </p:txEl>
                                          </p:spTgt>
                                        </p:tgtEl>
                                        <p:attrNameLst>
                                          <p:attrName>style.visibility</p:attrName>
                                        </p:attrNameLst>
                                      </p:cBhvr>
                                      <p:to>
                                        <p:strVal val="visible"/>
                                      </p:to>
                                    </p:set>
                                    <p:anim calcmode="lin" valueType="num">
                                      <p:cBhvr additive="base">
                                        <p:cTn id="36"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37" dur="500" fill="hold"/>
                                        <p:tgtEl>
                                          <p:spTgt spid="4">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nodeType="clickEffect">
                                  <p:stCondLst>
                                    <p:cond delay="0"/>
                                  </p:stCondLst>
                                  <p:childTnLst>
                                    <p:set>
                                      <p:cBhvr>
                                        <p:cTn id="41" dur="1" fill="hold">
                                          <p:stCondLst>
                                            <p:cond delay="0"/>
                                          </p:stCondLst>
                                        </p:cTn>
                                        <p:tgtEl>
                                          <p:spTgt spid="4">
                                            <p:txEl>
                                              <p:pRg st="5" end="5"/>
                                            </p:txEl>
                                          </p:spTgt>
                                        </p:tgtEl>
                                        <p:attrNameLst>
                                          <p:attrName>style.visibility</p:attrName>
                                        </p:attrNameLst>
                                      </p:cBhvr>
                                      <p:to>
                                        <p:strVal val="visible"/>
                                      </p:to>
                                    </p:set>
                                    <p:anim calcmode="lin" valueType="num">
                                      <p:cBhvr additive="base">
                                        <p:cTn id="42" dur="500" fill="hold"/>
                                        <p:tgtEl>
                                          <p:spTgt spid="4">
                                            <p:txEl>
                                              <p:pRg st="5" end="5"/>
                                            </p:txEl>
                                          </p:spTgt>
                                        </p:tgtEl>
                                        <p:attrNameLst>
                                          <p:attrName>ppt_x</p:attrName>
                                        </p:attrNameLst>
                                      </p:cBhvr>
                                      <p:tavLst>
                                        <p:tav tm="0">
                                          <p:val>
                                            <p:strVal val="#ppt_x"/>
                                          </p:val>
                                        </p:tav>
                                        <p:tav tm="100000">
                                          <p:val>
                                            <p:strVal val="#ppt_x"/>
                                          </p:val>
                                        </p:tav>
                                      </p:tavLst>
                                    </p:anim>
                                    <p:anim calcmode="lin" valueType="num">
                                      <p:cBhvr additive="base">
                                        <p:cTn id="43" dur="500" fill="hold"/>
                                        <p:tgtEl>
                                          <p:spTgt spid="4">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 presetClass="entr" presetSubtype="4" fill="hold" nodeType="clickEffect">
                                  <p:stCondLst>
                                    <p:cond delay="0"/>
                                  </p:stCondLst>
                                  <p:childTnLst>
                                    <p:set>
                                      <p:cBhvr>
                                        <p:cTn id="47" dur="1" fill="hold">
                                          <p:stCondLst>
                                            <p:cond delay="0"/>
                                          </p:stCondLst>
                                        </p:cTn>
                                        <p:tgtEl>
                                          <p:spTgt spid="4">
                                            <p:txEl>
                                              <p:pRg st="6" end="6"/>
                                            </p:txEl>
                                          </p:spTgt>
                                        </p:tgtEl>
                                        <p:attrNameLst>
                                          <p:attrName>style.visibility</p:attrName>
                                        </p:attrNameLst>
                                      </p:cBhvr>
                                      <p:to>
                                        <p:strVal val="visible"/>
                                      </p:to>
                                    </p:set>
                                    <p:anim calcmode="lin" valueType="num">
                                      <p:cBhvr additive="base">
                                        <p:cTn id="48" dur="500" fill="hold"/>
                                        <p:tgtEl>
                                          <p:spTgt spid="4">
                                            <p:txEl>
                                              <p:pRg st="6" end="6"/>
                                            </p:txEl>
                                          </p:spTgt>
                                        </p:tgtEl>
                                        <p:attrNameLst>
                                          <p:attrName>ppt_x</p:attrName>
                                        </p:attrNameLst>
                                      </p:cBhvr>
                                      <p:tavLst>
                                        <p:tav tm="0">
                                          <p:val>
                                            <p:strVal val="#ppt_x"/>
                                          </p:val>
                                        </p:tav>
                                        <p:tav tm="100000">
                                          <p:val>
                                            <p:strVal val="#ppt_x"/>
                                          </p:val>
                                        </p:tav>
                                      </p:tavLst>
                                    </p:anim>
                                    <p:anim calcmode="lin" valueType="num">
                                      <p:cBhvr additive="base">
                                        <p:cTn id="49" dur="500" fill="hold"/>
                                        <p:tgtEl>
                                          <p:spTgt spid="4">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2" presetClass="entr" presetSubtype="4" fill="hold" nodeType="clickEffect">
                                  <p:stCondLst>
                                    <p:cond delay="0"/>
                                  </p:stCondLst>
                                  <p:childTnLst>
                                    <p:set>
                                      <p:cBhvr>
                                        <p:cTn id="53" dur="1" fill="hold">
                                          <p:stCondLst>
                                            <p:cond delay="0"/>
                                          </p:stCondLst>
                                        </p:cTn>
                                        <p:tgtEl>
                                          <p:spTgt spid="4">
                                            <p:txEl>
                                              <p:pRg st="7" end="7"/>
                                            </p:txEl>
                                          </p:spTgt>
                                        </p:tgtEl>
                                        <p:attrNameLst>
                                          <p:attrName>style.visibility</p:attrName>
                                        </p:attrNameLst>
                                      </p:cBhvr>
                                      <p:to>
                                        <p:strVal val="visible"/>
                                      </p:to>
                                    </p:set>
                                    <p:anim calcmode="lin" valueType="num">
                                      <p:cBhvr additive="base">
                                        <p:cTn id="54" dur="500" fill="hold"/>
                                        <p:tgtEl>
                                          <p:spTgt spid="4">
                                            <p:txEl>
                                              <p:pRg st="7" end="7"/>
                                            </p:txEl>
                                          </p:spTgt>
                                        </p:tgtEl>
                                        <p:attrNameLst>
                                          <p:attrName>ppt_x</p:attrName>
                                        </p:attrNameLst>
                                      </p:cBhvr>
                                      <p:tavLst>
                                        <p:tav tm="0">
                                          <p:val>
                                            <p:strVal val="#ppt_x"/>
                                          </p:val>
                                        </p:tav>
                                        <p:tav tm="100000">
                                          <p:val>
                                            <p:strVal val="#ppt_x"/>
                                          </p:val>
                                        </p:tav>
                                      </p:tavLst>
                                    </p:anim>
                                    <p:anim calcmode="lin" valueType="num">
                                      <p:cBhvr additive="base">
                                        <p:cTn id="55" dur="500" fill="hold"/>
                                        <p:tgtEl>
                                          <p:spTgt spid="4">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20"/>
          <p:cNvGrpSpPr/>
          <p:nvPr/>
        </p:nvGrpSpPr>
        <p:grpSpPr>
          <a:xfrm>
            <a:off x="0" y="266700"/>
            <a:ext cx="5210175" cy="672465"/>
            <a:chOff x="0" y="499"/>
            <a:chExt cx="7785" cy="1059"/>
          </a:xfrm>
        </p:grpSpPr>
        <p:sp>
          <p:nvSpPr>
            <p:cNvPr id="2" name="矩形 1"/>
            <p:cNvSpPr/>
            <p:nvPr/>
          </p:nvSpPr>
          <p:spPr>
            <a:xfrm>
              <a:off x="0" y="499"/>
              <a:ext cx="7066" cy="1059"/>
            </a:xfrm>
            <a:prstGeom prst="rect">
              <a:avLst/>
            </a:prstGeom>
            <a:solidFill>
              <a:srgbClr val="BFD3D1"/>
            </a:solidFill>
            <a:ln>
              <a:solidFill>
                <a:srgbClr val="BFD3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3" name="文本框 2"/>
            <p:cNvSpPr txBox="1"/>
            <p:nvPr/>
          </p:nvSpPr>
          <p:spPr>
            <a:xfrm>
              <a:off x="0" y="499"/>
              <a:ext cx="7785" cy="1018"/>
            </a:xfrm>
            <a:prstGeom prst="rect">
              <a:avLst/>
            </a:prstGeom>
            <a:noFill/>
          </p:spPr>
          <p:txBody>
            <a:bodyPr wrap="square" rtlCol="0">
              <a:spAutoFit/>
            </a:bodyPr>
            <a:lstStyle/>
            <a:p>
              <a:pPr marR="0" lvl="0" indent="0" algn="l" defTabSz="914400" rtl="0" eaLnBrk="1" fontAlgn="base" latinLnBrk="0" hangingPunct="1">
                <a:lnSpc>
                  <a:spcPct val="100000"/>
                </a:lnSpc>
                <a:spcBef>
                  <a:spcPct val="100000"/>
                </a:spcBef>
                <a:spcAft>
                  <a:spcPct val="0"/>
                </a:spcAft>
                <a:buClr>
                  <a:srgbClr val="333300"/>
                </a:buClr>
                <a:buSzTx/>
                <a:buFont typeface="Wingdings" panose="05000000000000000000" pitchFamily="2" charset="2"/>
                <a:buNone/>
                <a:defRPr/>
              </a:pPr>
              <a:r>
                <a:rPr lang="zh-CN" altLang="en-US" sz="3600" kern="0" noProof="0" dirty="0">
                  <a:ln>
                    <a:noFill/>
                  </a:ln>
                  <a:solidFill>
                    <a:schemeClr val="tx1"/>
                  </a:solidFill>
                  <a:effectLst/>
                  <a:uLnTx/>
                  <a:uFillTx/>
                  <a:latin typeface="黑体" panose="02010609060101010101" pitchFamily="49" charset="-122"/>
                  <a:ea typeface="黑体" panose="02010609060101010101" pitchFamily="49" charset="-122"/>
                  <a:cs typeface="黑体" panose="02010609060101010101" pitchFamily="49" charset="-122"/>
                  <a:sym typeface="+mn-ea"/>
                </a:rPr>
                <a:t>宏观经济学的</a:t>
              </a:r>
              <a:r>
                <a:rPr lang="zh-CN" altLang="en-US" sz="3600" kern="0" dirty="0">
                  <a:latin typeface="黑体" panose="02010609060101010101" pitchFamily="49" charset="-122"/>
                  <a:ea typeface="黑体" panose="02010609060101010101" pitchFamily="49" charset="-122"/>
                  <a:cs typeface="黑体" panose="02010609060101010101" pitchFamily="49" charset="-122"/>
                  <a:sym typeface="+mn-ea"/>
                </a:rPr>
                <a:t>主要流派</a:t>
              </a:r>
              <a:endParaRPr lang="zh-CN" altLang="en-US" sz="3600" kern="0" noProof="0" dirty="0">
                <a:ln>
                  <a:noFill/>
                </a:ln>
                <a:solidFill>
                  <a:schemeClr val="tx1"/>
                </a:solidFill>
                <a:effectLst/>
                <a:uLnTx/>
                <a:uFillTx/>
                <a:latin typeface="黑体" panose="02010609060101010101" pitchFamily="49" charset="-122"/>
                <a:ea typeface="黑体" panose="02010609060101010101" pitchFamily="49" charset="-122"/>
                <a:cs typeface="黑体" panose="02010609060101010101" pitchFamily="49" charset="-122"/>
                <a:sym typeface="+mn-ea"/>
              </a:endParaRPr>
            </a:p>
          </p:txBody>
        </p:sp>
      </p:grpSp>
      <p:sp>
        <p:nvSpPr>
          <p:cNvPr id="7" name="灯片编号占位符 6"/>
          <p:cNvSpPr>
            <a:spLocks noGrp="1"/>
          </p:cNvSpPr>
          <p:nvPr>
            <p:ph type="sldNum" sz="quarter" idx="12"/>
          </p:nvPr>
        </p:nvSpPr>
        <p:spPr/>
        <p:txBody>
          <a:bodyPr/>
          <a:lstStyle/>
          <a:p>
            <a:fld id="{49AE70B2-8BF9-45C0-BB95-33D1B9D3A854}" type="slidenum">
              <a:rPr lang="zh-CN" altLang="en-US" smtClean="0">
                <a:latin typeface="黑体" panose="02010609060101010101" pitchFamily="49" charset="-122"/>
                <a:ea typeface="黑体" panose="02010609060101010101" pitchFamily="49" charset="-122"/>
              </a:rPr>
              <a:pPr/>
              <a:t>10</a:t>
            </a:fld>
            <a:endParaRPr lang="zh-CN" altLang="en-US">
              <a:latin typeface="黑体" panose="02010609060101010101" pitchFamily="49" charset="-122"/>
              <a:ea typeface="黑体" panose="02010609060101010101" pitchFamily="49" charset="-122"/>
            </a:endParaRPr>
          </a:p>
        </p:txBody>
      </p:sp>
      <p:sp>
        <p:nvSpPr>
          <p:cNvPr id="5" name="矩形 4"/>
          <p:cNvSpPr/>
          <p:nvPr/>
        </p:nvSpPr>
        <p:spPr>
          <a:xfrm>
            <a:off x="10711180" y="119380"/>
            <a:ext cx="1372870" cy="1306195"/>
          </a:xfrm>
          <a:prstGeom prst="rect">
            <a:avLst/>
          </a:prstGeom>
          <a:solidFill>
            <a:schemeClr val="accent1">
              <a:alpha val="0"/>
            </a:schemeClr>
          </a:solidFill>
          <a:ln w="88900">
            <a:solidFill>
              <a:srgbClr val="F9C4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29" name="矩形 28"/>
          <p:cNvSpPr/>
          <p:nvPr/>
        </p:nvSpPr>
        <p:spPr>
          <a:xfrm>
            <a:off x="10417175" y="1173480"/>
            <a:ext cx="735965" cy="700405"/>
          </a:xfrm>
          <a:prstGeom prst="rect">
            <a:avLst/>
          </a:prstGeom>
          <a:solidFill>
            <a:schemeClr val="accent1">
              <a:alpha val="0"/>
            </a:schemeClr>
          </a:solidFill>
          <a:ln w="88900">
            <a:solidFill>
              <a:srgbClr val="BFD3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pic>
        <p:nvPicPr>
          <p:cNvPr id="9" name="图片 8">
            <a:extLst>
              <a:ext uri="{FF2B5EF4-FFF2-40B4-BE49-F238E27FC236}">
                <a16:creationId xmlns:a16="http://schemas.microsoft.com/office/drawing/2014/main" id="{FEF235B7-A843-43BF-B7EF-DB7A8E84E32F}"/>
              </a:ext>
            </a:extLst>
          </p:cNvPr>
          <p:cNvPicPr>
            <a:picLocks noChangeAspect="1"/>
          </p:cNvPicPr>
          <p:nvPr/>
        </p:nvPicPr>
        <p:blipFill>
          <a:blip r:embed="rId3"/>
          <a:stretch>
            <a:fillRect/>
          </a:stretch>
        </p:blipFill>
        <p:spPr>
          <a:xfrm>
            <a:off x="2546047" y="1105940"/>
            <a:ext cx="7099905" cy="5637760"/>
          </a:xfrm>
          <a:prstGeom prst="rect">
            <a:avLst/>
          </a:prstGeom>
        </p:spPr>
      </p:pic>
    </p:spTree>
    <p:custDataLst>
      <p:tags r:id="rId1"/>
    </p:custDataLst>
    <p:extLst>
      <p:ext uri="{BB962C8B-B14F-4D97-AF65-F5344CB8AC3E}">
        <p14:creationId xmlns:p14="http://schemas.microsoft.com/office/powerpoint/2010/main" val="990645637"/>
      </p:ext>
    </p:extLst>
  </p:cSld>
  <p:clrMapOvr>
    <a:masterClrMapping/>
  </p:clrMapOvr>
  <p:transition>
    <p:random/>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演示文稿1_04"/>
          <p:cNvPicPr>
            <a:picLocks noChangeAspect="1"/>
          </p:cNvPicPr>
          <p:nvPr/>
        </p:nvPicPr>
        <p:blipFill>
          <a:blip r:embed="rId3" cstate="print">
            <a:lum bright="-30000" contrast="54000"/>
          </a:blip>
          <a:stretch>
            <a:fillRect/>
          </a:stretch>
        </p:blipFill>
        <p:spPr>
          <a:xfrm>
            <a:off x="-37465" y="-5715"/>
            <a:ext cx="12266930" cy="6899910"/>
          </a:xfrm>
          <a:prstGeom prst="rect">
            <a:avLst/>
          </a:prstGeom>
          <a:solidFill>
            <a:schemeClr val="accent2"/>
          </a:solidFill>
          <a:ln>
            <a:noFill/>
          </a:ln>
        </p:spPr>
      </p:pic>
      <p:sp>
        <p:nvSpPr>
          <p:cNvPr id="6" name="文本框 5"/>
          <p:cNvSpPr txBox="1"/>
          <p:nvPr/>
        </p:nvSpPr>
        <p:spPr>
          <a:xfrm>
            <a:off x="-1" y="2275840"/>
            <a:ext cx="9539785" cy="2215991"/>
          </a:xfrm>
          <a:prstGeom prst="rect">
            <a:avLst/>
          </a:prstGeom>
          <a:noFill/>
        </p:spPr>
        <p:txBody>
          <a:bodyPr wrap="square" rtlCol="0">
            <a:spAutoFit/>
          </a:bodyPr>
          <a:lstStyle/>
          <a:p>
            <a:pPr algn="l">
              <a:buClrTx/>
              <a:buSzTx/>
              <a:buFontTx/>
            </a:pPr>
            <a:r>
              <a:rPr lang="zh-CN" altLang="en-US" sz="7200" dirty="0">
                <a:gradFill>
                  <a:gsLst>
                    <a:gs pos="0">
                      <a:srgbClr val="23607C"/>
                    </a:gs>
                    <a:gs pos="100000">
                      <a:srgbClr val="0C364F"/>
                    </a:gs>
                  </a:gsLst>
                  <a:lin scaled="1"/>
                </a:gradFill>
                <a:latin typeface="黑体" panose="02010609060101010101" pitchFamily="49" charset="-122"/>
                <a:ea typeface="黑体" panose="02010609060101010101" pitchFamily="49" charset="-122"/>
                <a:cs typeface="黑体" panose="02010609060101010101" pitchFamily="49" charset="-122"/>
                <a:sym typeface="+mn-ea"/>
              </a:rPr>
              <a:t>§</a:t>
            </a:r>
            <a:r>
              <a:rPr lang="en-US" altLang="zh-CN" sz="7200" dirty="0">
                <a:gradFill>
                  <a:gsLst>
                    <a:gs pos="0">
                      <a:srgbClr val="23607C"/>
                    </a:gs>
                    <a:gs pos="100000">
                      <a:srgbClr val="0C364F"/>
                    </a:gs>
                  </a:gsLst>
                  <a:lin scaled="1"/>
                </a:gradFill>
                <a:latin typeface="黑体" panose="02010609060101010101" pitchFamily="49" charset="-122"/>
                <a:ea typeface="黑体" panose="02010609060101010101" pitchFamily="49" charset="-122"/>
                <a:cs typeface="黑体" panose="02010609060101010101" pitchFamily="49" charset="-122"/>
                <a:sym typeface="+mn-ea"/>
              </a:rPr>
              <a:t>7</a:t>
            </a:r>
            <a:r>
              <a:rPr lang="zh-CN" altLang="en-US" sz="7200" dirty="0">
                <a:gradFill>
                  <a:gsLst>
                    <a:gs pos="0">
                      <a:srgbClr val="23607C"/>
                    </a:gs>
                    <a:gs pos="100000">
                      <a:srgbClr val="0C364F"/>
                    </a:gs>
                  </a:gsLst>
                  <a:lin scaled="1"/>
                </a:gradFill>
                <a:latin typeface="黑体" panose="02010609060101010101" pitchFamily="49" charset="-122"/>
                <a:ea typeface="黑体" panose="02010609060101010101" pitchFamily="49" charset="-122"/>
                <a:cs typeface="黑体" panose="02010609060101010101" pitchFamily="49" charset="-122"/>
                <a:sym typeface="+mn-ea"/>
              </a:rPr>
              <a:t>.</a:t>
            </a:r>
            <a:r>
              <a:rPr lang="en-US" altLang="zh-CN" sz="7200" dirty="0">
                <a:gradFill>
                  <a:gsLst>
                    <a:gs pos="0">
                      <a:srgbClr val="23607C"/>
                    </a:gs>
                    <a:gs pos="100000">
                      <a:srgbClr val="0C364F"/>
                    </a:gs>
                  </a:gsLst>
                  <a:lin scaled="1"/>
                </a:gradFill>
                <a:latin typeface="黑体" panose="02010609060101010101" pitchFamily="49" charset="-122"/>
                <a:ea typeface="黑体" panose="02010609060101010101" pitchFamily="49" charset="-122"/>
                <a:cs typeface="黑体" panose="02010609060101010101" pitchFamily="49" charset="-122"/>
                <a:sym typeface="+mn-ea"/>
              </a:rPr>
              <a:t>2</a:t>
            </a:r>
            <a:endParaRPr lang="zh-CN" altLang="en-US" sz="7200" dirty="0">
              <a:gradFill>
                <a:gsLst>
                  <a:gs pos="0">
                    <a:srgbClr val="23607C"/>
                  </a:gs>
                  <a:gs pos="100000">
                    <a:srgbClr val="0C364F"/>
                  </a:gs>
                </a:gsLst>
                <a:lin scaled="1"/>
              </a:gradFill>
              <a:latin typeface="黑体" panose="02010609060101010101" pitchFamily="49" charset="-122"/>
              <a:ea typeface="黑体" panose="02010609060101010101" pitchFamily="49" charset="-122"/>
              <a:cs typeface="黑体" panose="02010609060101010101" pitchFamily="49" charset="-122"/>
              <a:sym typeface="+mn-ea"/>
            </a:endParaRPr>
          </a:p>
          <a:p>
            <a:pPr algn="l">
              <a:buClrTx/>
              <a:buSzTx/>
              <a:buFontTx/>
            </a:pPr>
            <a:r>
              <a:rPr lang="zh-CN" altLang="en-US" sz="2800" dirty="0">
                <a:gradFill>
                  <a:gsLst>
                    <a:gs pos="0">
                      <a:srgbClr val="23607C"/>
                    </a:gs>
                    <a:gs pos="100000">
                      <a:srgbClr val="0C364F"/>
                    </a:gs>
                  </a:gsLst>
                  <a:lin scaled="1"/>
                </a:gra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6600" dirty="0">
                <a:gradFill>
                  <a:gsLst>
                    <a:gs pos="0">
                      <a:srgbClr val="23607C"/>
                    </a:gs>
                    <a:gs pos="100000">
                      <a:srgbClr val="0C364F"/>
                    </a:gs>
                  </a:gsLst>
                  <a:lin scaled="1"/>
                </a:gradFill>
                <a:latin typeface="黑体" panose="02010609060101010101" pitchFamily="49" charset="-122"/>
                <a:ea typeface="黑体" panose="02010609060101010101" pitchFamily="49" charset="-122"/>
                <a:cs typeface="黑体" panose="02010609060101010101" pitchFamily="49" charset="-122"/>
                <a:sym typeface="+mn-ea"/>
              </a:rPr>
              <a:t>宏观经济学的研究主题</a:t>
            </a:r>
          </a:p>
        </p:txBody>
      </p:sp>
      <p:sp>
        <p:nvSpPr>
          <p:cNvPr id="2" name="灯片编号占位符 1"/>
          <p:cNvSpPr>
            <a:spLocks noGrp="1"/>
          </p:cNvSpPr>
          <p:nvPr>
            <p:ph type="sldNum" sz="quarter" idx="12"/>
          </p:nvPr>
        </p:nvSpPr>
        <p:spPr/>
        <p:txBody>
          <a:bodyPr/>
          <a:lstStyle/>
          <a:p>
            <a:fld id="{49AE70B2-8BF9-45C0-BB95-33D1B9D3A854}" type="slidenum">
              <a:rPr lang="zh-CN" altLang="en-US" smtClean="0">
                <a:latin typeface="黑体" panose="02010609060101010101" pitchFamily="49" charset="-122"/>
                <a:ea typeface="黑体" panose="02010609060101010101" pitchFamily="49" charset="-122"/>
              </a:rPr>
              <a:pPr/>
              <a:t>11</a:t>
            </a:fld>
            <a:endParaRPr lang="zh-CN" altLang="en-US">
              <a:latin typeface="黑体" panose="02010609060101010101" pitchFamily="49" charset="-122"/>
              <a:ea typeface="黑体" panose="02010609060101010101" pitchFamily="49" charset="-122"/>
            </a:endParaRPr>
          </a:p>
        </p:txBody>
      </p:sp>
    </p:spTree>
    <p:custDataLst>
      <p:tags r:id="rId1"/>
    </p:custDataLst>
  </p:cSld>
  <p:clrMapOvr>
    <a:masterClrMapping/>
  </p:clrMapOvr>
  <p:transition>
    <p:random/>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6"/>
          <p:cNvSpPr>
            <a:spLocks noGrp="1"/>
          </p:cNvSpPr>
          <p:nvPr>
            <p:ph type="sldNum" sz="quarter" idx="12"/>
          </p:nvPr>
        </p:nvSpPr>
        <p:spPr/>
        <p:txBody>
          <a:bodyPr/>
          <a:lstStyle/>
          <a:p>
            <a:fld id="{49AE70B2-8BF9-45C0-BB95-33D1B9D3A854}" type="slidenum">
              <a:rPr lang="zh-CN" altLang="en-US" smtClean="0">
                <a:latin typeface="黑体" panose="02010609060101010101" pitchFamily="49" charset="-122"/>
                <a:ea typeface="黑体" panose="02010609060101010101" pitchFamily="49" charset="-122"/>
              </a:rPr>
              <a:pPr/>
              <a:t>12</a:t>
            </a:fld>
            <a:endParaRPr lang="zh-CN" altLang="en-US">
              <a:latin typeface="黑体" panose="02010609060101010101" pitchFamily="49" charset="-122"/>
              <a:ea typeface="黑体" panose="02010609060101010101" pitchFamily="49" charset="-122"/>
            </a:endParaRPr>
          </a:p>
        </p:txBody>
      </p:sp>
      <p:sp>
        <p:nvSpPr>
          <p:cNvPr id="10" name="文本框 9"/>
          <p:cNvSpPr txBox="1"/>
          <p:nvPr/>
        </p:nvSpPr>
        <p:spPr>
          <a:xfrm>
            <a:off x="401320" y="1250950"/>
            <a:ext cx="2672080" cy="521970"/>
          </a:xfrm>
          <a:prstGeom prst="rect">
            <a:avLst/>
          </a:prstGeom>
          <a:noFill/>
        </p:spPr>
        <p:txBody>
          <a:bodyPr wrap="none" rtlCol="0" anchor="t">
            <a:spAutoFit/>
          </a:bodyPr>
          <a:lstStyle/>
          <a:p>
            <a:pPr marL="0" marR="0" lvl="0" indent="0" algn="l" defTabSz="914400" rtl="0" eaLnBrk="1" fontAlgn="base" latinLnBrk="0" hangingPunct="1">
              <a:lnSpc>
                <a:spcPct val="100000"/>
              </a:lnSpc>
              <a:spcBef>
                <a:spcPct val="100000"/>
              </a:spcBef>
              <a:spcAft>
                <a:spcPct val="0"/>
              </a:spcAft>
              <a:buClr>
                <a:srgbClr val="333300"/>
              </a:buClr>
              <a:buSzTx/>
              <a:buFont typeface="Wingdings" panose="05000000000000000000" pitchFamily="2" charset="2"/>
              <a:buNone/>
              <a:defRPr/>
            </a:pPr>
            <a:r>
              <a:rPr lang="zh-CN" altLang="en-US" sz="2800" kern="0" noProof="0" dirty="0">
                <a:ln>
                  <a:noFill/>
                </a:ln>
                <a:solidFill>
                  <a:srgbClr val="333300"/>
                </a:solidFill>
                <a:effectLst/>
                <a:uLnTx/>
                <a:uFillTx/>
                <a:latin typeface="黑体" panose="02010609060101010101" pitchFamily="49" charset="-122"/>
                <a:ea typeface="黑体" panose="02010609060101010101" pitchFamily="49" charset="-122"/>
                <a:sym typeface="+mn-ea"/>
              </a:rPr>
              <a:t>（一）经济增长</a:t>
            </a:r>
          </a:p>
        </p:txBody>
      </p:sp>
      <p:sp>
        <p:nvSpPr>
          <p:cNvPr id="4" name="文本框 3"/>
          <p:cNvSpPr txBox="1"/>
          <p:nvPr/>
        </p:nvSpPr>
        <p:spPr>
          <a:xfrm>
            <a:off x="308093" y="1836437"/>
            <a:ext cx="6483113" cy="1212833"/>
          </a:xfrm>
          <a:prstGeom prst="rect">
            <a:avLst/>
          </a:prstGeom>
          <a:noFill/>
        </p:spPr>
        <p:txBody>
          <a:bodyPr wrap="square" rtlCol="0" anchor="t">
            <a:spAutoFit/>
          </a:bodyPr>
          <a:lstStyle/>
          <a:p>
            <a:pPr algn="ctr">
              <a:lnSpc>
                <a:spcPct val="200000"/>
              </a:lnSpc>
            </a:pPr>
            <a:r>
              <a:rPr lang="zh-CN" altLang="en-US" sz="2000" dirty="0">
                <a:latin typeface="黑体" panose="02010609060101010101" pitchFamily="49" charset="-122"/>
                <a:ea typeface="黑体" panose="02010609060101010101" pitchFamily="49" charset="-122"/>
                <a:cs typeface="黑体" panose="02010609060101010101" pitchFamily="49" charset="-122"/>
                <a:sym typeface="+mn-ea"/>
              </a:rPr>
              <a:t>经济增长一般以</a:t>
            </a:r>
            <a:r>
              <a:rPr lang="en-US" altLang="zh-CN" sz="2000" dirty="0">
                <a:latin typeface="黑体" panose="02010609060101010101" pitchFamily="49" charset="-122"/>
                <a:ea typeface="黑体" panose="02010609060101010101" pitchFamily="49" charset="-122"/>
                <a:cs typeface="黑体" panose="02010609060101010101" pitchFamily="49" charset="-122"/>
                <a:sym typeface="+mn-ea"/>
              </a:rPr>
              <a:t>GDP</a:t>
            </a:r>
            <a:r>
              <a:rPr lang="zh-CN" altLang="en-US" sz="2000" dirty="0">
                <a:latin typeface="黑体" panose="02010609060101010101" pitchFamily="49" charset="-122"/>
                <a:ea typeface="黑体" panose="02010609060101010101" pitchFamily="49" charset="-122"/>
                <a:cs typeface="黑体" panose="02010609060101010101" pitchFamily="49" charset="-122"/>
                <a:sym typeface="+mn-ea"/>
              </a:rPr>
              <a:t>增长率来表示</a:t>
            </a:r>
            <a:endParaRPr lang="en-US" altLang="zh-CN" sz="2000" dirty="0">
              <a:latin typeface="黑体" panose="02010609060101010101" pitchFamily="49" charset="-122"/>
              <a:ea typeface="黑体" panose="02010609060101010101" pitchFamily="49" charset="-122"/>
              <a:cs typeface="黑体" panose="02010609060101010101" pitchFamily="49" charset="-122"/>
              <a:sym typeface="+mn-ea"/>
            </a:endParaRPr>
          </a:p>
          <a:p>
            <a:pPr algn="ctr">
              <a:lnSpc>
                <a:spcPct val="200000"/>
              </a:lnSpc>
            </a:pPr>
            <a:r>
              <a:rPr lang="zh-CN" altLang="en-US" sz="2000" dirty="0">
                <a:latin typeface="黑体" panose="02010609060101010101" pitchFamily="49" charset="-122"/>
                <a:ea typeface="黑体" panose="02010609060101010101" pitchFamily="49" charset="-122"/>
                <a:cs typeface="黑体" panose="02010609060101010101" pitchFamily="49" charset="-122"/>
                <a:sym typeface="+mn-ea"/>
              </a:rPr>
              <a:t>图：我国</a:t>
            </a:r>
            <a:r>
              <a:rPr lang="en-US" altLang="zh-CN" sz="2000" dirty="0">
                <a:latin typeface="黑体" panose="02010609060101010101" pitchFamily="49" charset="-122"/>
                <a:ea typeface="黑体" panose="02010609060101010101" pitchFamily="49" charset="-122"/>
                <a:cs typeface="黑体" panose="02010609060101010101" pitchFamily="49" charset="-122"/>
                <a:sym typeface="+mn-ea"/>
              </a:rPr>
              <a:t>1953</a:t>
            </a:r>
            <a:r>
              <a:rPr lang="zh-CN" altLang="en-US" sz="2000" dirty="0">
                <a:latin typeface="黑体" panose="02010609060101010101" pitchFamily="49" charset="-122"/>
                <a:ea typeface="黑体" panose="02010609060101010101" pitchFamily="49" charset="-122"/>
                <a:cs typeface="黑体" panose="02010609060101010101" pitchFamily="49" charset="-122"/>
                <a:sym typeface="+mn-ea"/>
              </a:rPr>
              <a:t>年至</a:t>
            </a:r>
            <a:r>
              <a:rPr lang="en-US" altLang="zh-CN" sz="2000" dirty="0">
                <a:latin typeface="黑体" panose="02010609060101010101" pitchFamily="49" charset="-122"/>
                <a:ea typeface="黑体" panose="02010609060101010101" pitchFamily="49" charset="-122"/>
                <a:cs typeface="黑体" panose="02010609060101010101" pitchFamily="49" charset="-122"/>
                <a:sym typeface="+mn-ea"/>
              </a:rPr>
              <a:t>2020</a:t>
            </a:r>
            <a:r>
              <a:rPr lang="zh-CN" altLang="en-US" sz="2000" dirty="0">
                <a:latin typeface="黑体" panose="02010609060101010101" pitchFamily="49" charset="-122"/>
                <a:ea typeface="黑体" panose="02010609060101010101" pitchFamily="49" charset="-122"/>
                <a:cs typeface="黑体" panose="02010609060101010101" pitchFamily="49" charset="-122"/>
                <a:sym typeface="+mn-ea"/>
              </a:rPr>
              <a:t>年的经济增长率变化趋势</a:t>
            </a:r>
            <a:endParaRPr lang="zh-CN" altLang="en-US" sz="2000" kern="0" noProof="0" dirty="0">
              <a:ln>
                <a:noFill/>
              </a:ln>
              <a:solidFill>
                <a:srgbClr val="333300"/>
              </a:solidFill>
              <a:effectLst/>
              <a:uLnTx/>
              <a:uFillTx/>
              <a:latin typeface="黑体" panose="02010609060101010101" pitchFamily="49" charset="-122"/>
              <a:ea typeface="黑体" panose="02010609060101010101" pitchFamily="49" charset="-122"/>
              <a:cs typeface="黑体" panose="02010609060101010101" pitchFamily="49" charset="-122"/>
              <a:sym typeface="+mn-ea"/>
            </a:endParaRPr>
          </a:p>
        </p:txBody>
      </p:sp>
      <p:sp>
        <p:nvSpPr>
          <p:cNvPr id="6183" name="AutoShape 99"/>
          <p:cNvSpPr>
            <a:spLocks noChangeAspect="1" noTextEdit="1"/>
          </p:cNvSpPr>
          <p:nvPr/>
        </p:nvSpPr>
        <p:spPr>
          <a:xfrm>
            <a:off x="4960620" y="2215515"/>
            <a:ext cx="6229985" cy="4820920"/>
          </a:xfrm>
          <a:prstGeom prst="rect">
            <a:avLst/>
          </a:prstGeom>
          <a:noFill/>
          <a:ln w="9525">
            <a:noFill/>
          </a:ln>
        </p:spPr>
        <p:txBody>
          <a:bodyPr/>
          <a:lstStyle/>
          <a:p>
            <a:endParaRPr lang="zh-CN" altLang="en-US">
              <a:latin typeface="黑体" panose="02010609060101010101" pitchFamily="49" charset="-122"/>
              <a:ea typeface="黑体" panose="02010609060101010101" pitchFamily="49" charset="-122"/>
            </a:endParaRPr>
          </a:p>
        </p:txBody>
      </p:sp>
      <p:grpSp>
        <p:nvGrpSpPr>
          <p:cNvPr id="5" name="组合 4"/>
          <p:cNvGrpSpPr/>
          <p:nvPr/>
        </p:nvGrpSpPr>
        <p:grpSpPr>
          <a:xfrm>
            <a:off x="0" y="266700"/>
            <a:ext cx="5895975" cy="673735"/>
            <a:chOff x="0" y="499"/>
            <a:chExt cx="8955" cy="1061"/>
          </a:xfrm>
        </p:grpSpPr>
        <p:sp>
          <p:nvSpPr>
            <p:cNvPr id="8" name="矩形 7"/>
            <p:cNvSpPr/>
            <p:nvPr/>
          </p:nvSpPr>
          <p:spPr>
            <a:xfrm>
              <a:off x="0" y="499"/>
              <a:ext cx="8598" cy="1059"/>
            </a:xfrm>
            <a:prstGeom prst="rect">
              <a:avLst/>
            </a:prstGeom>
            <a:solidFill>
              <a:srgbClr val="BFD3D1"/>
            </a:solidFill>
            <a:ln>
              <a:solidFill>
                <a:srgbClr val="BFD3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11" name="文本框 10"/>
            <p:cNvSpPr txBox="1"/>
            <p:nvPr/>
          </p:nvSpPr>
          <p:spPr>
            <a:xfrm>
              <a:off x="0" y="542"/>
              <a:ext cx="8955" cy="1018"/>
            </a:xfrm>
            <a:prstGeom prst="rect">
              <a:avLst/>
            </a:prstGeom>
            <a:noFill/>
          </p:spPr>
          <p:txBody>
            <a:bodyPr wrap="square" rtlCol="0">
              <a:spAutoFit/>
            </a:bodyPr>
            <a:lstStyle/>
            <a:p>
              <a:pPr marR="0" lvl="0" indent="0" algn="l" defTabSz="914400" rtl="0" eaLnBrk="1" fontAlgn="base" latinLnBrk="0" hangingPunct="1">
                <a:lnSpc>
                  <a:spcPct val="100000"/>
                </a:lnSpc>
                <a:spcBef>
                  <a:spcPct val="100000"/>
                </a:spcBef>
                <a:spcAft>
                  <a:spcPct val="0"/>
                </a:spcAft>
                <a:buClr>
                  <a:srgbClr val="333300"/>
                </a:buClr>
                <a:buSzTx/>
                <a:buFont typeface="Wingdings" panose="05000000000000000000" pitchFamily="2" charset="2"/>
                <a:buNone/>
                <a:defRPr/>
              </a:pPr>
              <a:r>
                <a:rPr lang="zh-CN" altLang="en-US" sz="3600" kern="0" noProof="0" dirty="0">
                  <a:ln>
                    <a:noFill/>
                  </a:ln>
                  <a:solidFill>
                    <a:schemeClr val="tx1"/>
                  </a:solidFill>
                  <a:effectLst/>
                  <a:uLnTx/>
                  <a:uFillTx/>
                  <a:latin typeface="黑体" panose="02010609060101010101" pitchFamily="49" charset="-122"/>
                  <a:ea typeface="黑体" panose="02010609060101010101" pitchFamily="49" charset="-122"/>
                  <a:cs typeface="黑体" panose="02010609060101010101" pitchFamily="49" charset="-122"/>
                  <a:sym typeface="+mn-ea"/>
                </a:rPr>
                <a:t>二、宏观经济学的研究主题</a:t>
              </a:r>
            </a:p>
          </p:txBody>
        </p:sp>
      </p:grpSp>
      <p:sp>
        <p:nvSpPr>
          <p:cNvPr id="29" name="矩形 28"/>
          <p:cNvSpPr/>
          <p:nvPr/>
        </p:nvSpPr>
        <p:spPr>
          <a:xfrm>
            <a:off x="10417175" y="1173480"/>
            <a:ext cx="735965" cy="700405"/>
          </a:xfrm>
          <a:prstGeom prst="rect">
            <a:avLst/>
          </a:prstGeom>
          <a:solidFill>
            <a:schemeClr val="accent1">
              <a:alpha val="0"/>
            </a:schemeClr>
          </a:solidFill>
          <a:ln w="88900">
            <a:solidFill>
              <a:srgbClr val="BFD3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6" name="矩形 5"/>
          <p:cNvSpPr/>
          <p:nvPr/>
        </p:nvSpPr>
        <p:spPr>
          <a:xfrm>
            <a:off x="10711180" y="119380"/>
            <a:ext cx="1372870" cy="1306195"/>
          </a:xfrm>
          <a:prstGeom prst="rect">
            <a:avLst/>
          </a:prstGeom>
          <a:solidFill>
            <a:schemeClr val="accent1">
              <a:alpha val="0"/>
            </a:schemeClr>
          </a:solidFill>
          <a:ln w="88900">
            <a:solidFill>
              <a:srgbClr val="F9C4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pic>
        <p:nvPicPr>
          <p:cNvPr id="15" name="图片 14">
            <a:extLst>
              <a:ext uri="{FF2B5EF4-FFF2-40B4-BE49-F238E27FC236}">
                <a16:creationId xmlns:a16="http://schemas.microsoft.com/office/drawing/2014/main" id="{505D35C5-AAF5-4829-9415-1406092C1B28}"/>
              </a:ext>
            </a:extLst>
          </p:cNvPr>
          <p:cNvPicPr>
            <a:picLocks noChangeAspect="1"/>
          </p:cNvPicPr>
          <p:nvPr/>
        </p:nvPicPr>
        <p:blipFill>
          <a:blip r:embed="rId3"/>
          <a:stretch>
            <a:fillRect/>
          </a:stretch>
        </p:blipFill>
        <p:spPr>
          <a:xfrm>
            <a:off x="6948368" y="1"/>
            <a:ext cx="5243631" cy="5200650"/>
          </a:xfrm>
          <a:prstGeom prst="rect">
            <a:avLst/>
          </a:prstGeom>
        </p:spPr>
      </p:pic>
      <p:pic>
        <p:nvPicPr>
          <p:cNvPr id="17" name="图片 16">
            <a:extLst>
              <a:ext uri="{FF2B5EF4-FFF2-40B4-BE49-F238E27FC236}">
                <a16:creationId xmlns:a16="http://schemas.microsoft.com/office/drawing/2014/main" id="{C1652904-6709-48A9-B8BD-ED372735536A}"/>
              </a:ext>
            </a:extLst>
          </p:cNvPr>
          <p:cNvPicPr>
            <a:picLocks noChangeAspect="1"/>
          </p:cNvPicPr>
          <p:nvPr/>
        </p:nvPicPr>
        <p:blipFill>
          <a:blip r:embed="rId4"/>
          <a:stretch>
            <a:fillRect/>
          </a:stretch>
        </p:blipFill>
        <p:spPr>
          <a:xfrm>
            <a:off x="206276" y="3323590"/>
            <a:ext cx="6742092" cy="3438525"/>
          </a:xfrm>
          <a:prstGeom prst="rect">
            <a:avLst/>
          </a:prstGeom>
        </p:spPr>
      </p:pic>
      <p:sp>
        <p:nvSpPr>
          <p:cNvPr id="21" name="文本框 20">
            <a:extLst>
              <a:ext uri="{FF2B5EF4-FFF2-40B4-BE49-F238E27FC236}">
                <a16:creationId xmlns:a16="http://schemas.microsoft.com/office/drawing/2014/main" id="{31C1A49A-733F-408B-9B32-EA54126371AC}"/>
              </a:ext>
            </a:extLst>
          </p:cNvPr>
          <p:cNvSpPr txBox="1"/>
          <p:nvPr/>
        </p:nvSpPr>
        <p:spPr>
          <a:xfrm>
            <a:off x="6948368" y="5542281"/>
            <a:ext cx="5183607" cy="546753"/>
          </a:xfrm>
          <a:prstGeom prst="rect">
            <a:avLst/>
          </a:prstGeom>
          <a:noFill/>
        </p:spPr>
        <p:txBody>
          <a:bodyPr wrap="square" rtlCol="0" anchor="t">
            <a:spAutoFit/>
          </a:bodyPr>
          <a:lstStyle/>
          <a:p>
            <a:pPr algn="ctr">
              <a:lnSpc>
                <a:spcPct val="200000"/>
              </a:lnSpc>
            </a:pPr>
            <a:r>
              <a:rPr lang="zh-CN" altLang="en-US" b="1" dirty="0">
                <a:solidFill>
                  <a:srgbClr val="00B0F0"/>
                </a:solidFill>
                <a:latin typeface="黑体" panose="02010609060101010101" pitchFamily="49" charset="-122"/>
                <a:ea typeface="黑体" panose="02010609060101010101" pitchFamily="49" charset="-122"/>
                <a:cs typeface="黑体" panose="02010609060101010101" pitchFamily="49" charset="-122"/>
                <a:sym typeface="+mn-ea"/>
              </a:rPr>
              <a:t>问题：</a:t>
            </a:r>
            <a:r>
              <a:rPr lang="en-US" altLang="zh-CN" b="1" dirty="0">
                <a:solidFill>
                  <a:srgbClr val="00B0F0"/>
                </a:solidFill>
                <a:latin typeface="黑体" panose="02010609060101010101" pitchFamily="49" charset="-122"/>
                <a:ea typeface="黑体" panose="02010609060101010101" pitchFamily="49" charset="-122"/>
                <a:cs typeface="黑体" panose="02010609060101010101" pitchFamily="49" charset="-122"/>
                <a:sym typeface="+mn-ea"/>
              </a:rPr>
              <a:t>2021</a:t>
            </a:r>
            <a:r>
              <a:rPr lang="zh-CN" altLang="en-US" b="1" dirty="0">
                <a:solidFill>
                  <a:srgbClr val="00B0F0"/>
                </a:solidFill>
                <a:latin typeface="黑体" panose="02010609060101010101" pitchFamily="49" charset="-122"/>
                <a:ea typeface="黑体" panose="02010609060101010101" pitchFamily="49" charset="-122"/>
                <a:cs typeface="黑体" panose="02010609060101010101" pitchFamily="49" charset="-122"/>
                <a:sym typeface="+mn-ea"/>
              </a:rPr>
              <a:t>年中国</a:t>
            </a:r>
            <a:r>
              <a:rPr lang="en-US" altLang="zh-CN" b="1" dirty="0">
                <a:solidFill>
                  <a:srgbClr val="00B0F0"/>
                </a:solidFill>
                <a:latin typeface="黑体" panose="02010609060101010101" pitchFamily="49" charset="-122"/>
                <a:ea typeface="黑体" panose="02010609060101010101" pitchFamily="49" charset="-122"/>
                <a:cs typeface="黑体" panose="02010609060101010101" pitchFamily="49" charset="-122"/>
                <a:sym typeface="+mn-ea"/>
              </a:rPr>
              <a:t>GDP</a:t>
            </a:r>
            <a:r>
              <a:rPr lang="zh-CN" altLang="en-US" b="1" dirty="0">
                <a:solidFill>
                  <a:srgbClr val="00B0F0"/>
                </a:solidFill>
                <a:latin typeface="黑体" panose="02010609060101010101" pitchFamily="49" charset="-122"/>
                <a:ea typeface="黑体" panose="02010609060101010101" pitchFamily="49" charset="-122"/>
                <a:cs typeface="黑体" panose="02010609060101010101" pitchFamily="49" charset="-122"/>
                <a:sym typeface="+mn-ea"/>
              </a:rPr>
              <a:t>实际增速</a:t>
            </a:r>
            <a:r>
              <a:rPr lang="en-US" altLang="zh-CN" b="1" dirty="0">
                <a:solidFill>
                  <a:srgbClr val="00B0F0"/>
                </a:solidFill>
                <a:latin typeface="黑体" panose="02010609060101010101" pitchFamily="49" charset="-122"/>
                <a:ea typeface="黑体" panose="02010609060101010101" pitchFamily="49" charset="-122"/>
                <a:cs typeface="黑体" panose="02010609060101010101" pitchFamily="49" charset="-122"/>
                <a:sym typeface="+mn-ea"/>
              </a:rPr>
              <a:t>8.1%</a:t>
            </a:r>
            <a:r>
              <a:rPr lang="zh-CN" altLang="en-US" b="1" dirty="0">
                <a:solidFill>
                  <a:srgbClr val="00B0F0"/>
                </a:solidFill>
                <a:latin typeface="黑体" panose="02010609060101010101" pitchFamily="49" charset="-122"/>
                <a:ea typeface="黑体" panose="02010609060101010101" pitchFamily="49" charset="-122"/>
                <a:cs typeface="黑体" panose="02010609060101010101" pitchFamily="49" charset="-122"/>
                <a:sym typeface="+mn-ea"/>
              </a:rPr>
              <a:t>，意味着什么？</a:t>
            </a:r>
            <a:endParaRPr lang="en-US" altLang="zh-CN" b="1" dirty="0">
              <a:solidFill>
                <a:srgbClr val="00B0F0"/>
              </a:solidFill>
              <a:latin typeface="黑体" panose="02010609060101010101" pitchFamily="49" charset="-122"/>
              <a:ea typeface="黑体" panose="02010609060101010101" pitchFamily="49" charset="-122"/>
              <a:cs typeface="黑体" panose="02010609060101010101" pitchFamily="49" charset="-122"/>
              <a:sym typeface="+mn-ea"/>
            </a:endParaRPr>
          </a:p>
        </p:txBody>
      </p:sp>
    </p:spTree>
    <p:custDataLst>
      <p:tags r:id="rId1"/>
    </p:custData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 calcmode="lin" valueType="num">
                                      <p:cBhvr additive="base">
                                        <p:cTn id="12" dur="500" fill="hold"/>
                                        <p:tgtEl>
                                          <p:spTgt spid="17"/>
                                        </p:tgtEl>
                                        <p:attrNameLst>
                                          <p:attrName>ppt_x</p:attrName>
                                        </p:attrNameLst>
                                      </p:cBhvr>
                                      <p:tavLst>
                                        <p:tav tm="0">
                                          <p:val>
                                            <p:strVal val="#ppt_x"/>
                                          </p:val>
                                        </p:tav>
                                        <p:tav tm="100000">
                                          <p:val>
                                            <p:strVal val="#ppt_x"/>
                                          </p:val>
                                        </p:tav>
                                      </p:tavLst>
                                    </p:anim>
                                    <p:anim calcmode="lin" valueType="num">
                                      <p:cBhvr additive="base">
                                        <p:cTn id="13"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15"/>
                                        </p:tgtEl>
                                        <p:attrNameLst>
                                          <p:attrName>style.visibility</p:attrName>
                                        </p:attrNameLst>
                                      </p:cBhvr>
                                      <p:to>
                                        <p:strVal val="visible"/>
                                      </p:to>
                                    </p:set>
                                    <p:anim calcmode="lin" valueType="num">
                                      <p:cBhvr additive="base">
                                        <p:cTn id="18" dur="500" fill="hold"/>
                                        <p:tgtEl>
                                          <p:spTgt spid="15"/>
                                        </p:tgtEl>
                                        <p:attrNameLst>
                                          <p:attrName>ppt_x</p:attrName>
                                        </p:attrNameLst>
                                      </p:cBhvr>
                                      <p:tavLst>
                                        <p:tav tm="0">
                                          <p:val>
                                            <p:strVal val="#ppt_x"/>
                                          </p:val>
                                        </p:tav>
                                        <p:tav tm="100000">
                                          <p:val>
                                            <p:strVal val="#ppt_x"/>
                                          </p:val>
                                        </p:tav>
                                      </p:tavLst>
                                    </p:anim>
                                    <p:anim calcmode="lin" valueType="num">
                                      <p:cBhvr additive="base">
                                        <p:cTn id="19"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fade">
                                      <p:cBhvr>
                                        <p:cTn id="24"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6"/>
          <p:cNvSpPr>
            <a:spLocks noGrp="1"/>
          </p:cNvSpPr>
          <p:nvPr>
            <p:ph type="sldNum" sz="quarter" idx="12"/>
          </p:nvPr>
        </p:nvSpPr>
        <p:spPr/>
        <p:txBody>
          <a:bodyPr/>
          <a:lstStyle/>
          <a:p>
            <a:fld id="{49AE70B2-8BF9-45C0-BB95-33D1B9D3A854}" type="slidenum">
              <a:rPr lang="zh-CN" altLang="en-US" smtClean="0">
                <a:latin typeface="黑体" panose="02010609060101010101" pitchFamily="49" charset="-122"/>
                <a:ea typeface="黑体" panose="02010609060101010101" pitchFamily="49" charset="-122"/>
              </a:rPr>
              <a:pPr/>
              <a:t>13</a:t>
            </a:fld>
            <a:endParaRPr lang="zh-CN" altLang="en-US">
              <a:latin typeface="黑体" panose="02010609060101010101" pitchFamily="49" charset="-122"/>
              <a:ea typeface="黑体" panose="02010609060101010101" pitchFamily="49" charset="-122"/>
            </a:endParaRPr>
          </a:p>
        </p:txBody>
      </p:sp>
      <p:sp>
        <p:nvSpPr>
          <p:cNvPr id="10" name="文本框 9"/>
          <p:cNvSpPr txBox="1"/>
          <p:nvPr/>
        </p:nvSpPr>
        <p:spPr>
          <a:xfrm>
            <a:off x="401320" y="1250950"/>
            <a:ext cx="2672080" cy="521970"/>
          </a:xfrm>
          <a:prstGeom prst="rect">
            <a:avLst/>
          </a:prstGeom>
          <a:noFill/>
        </p:spPr>
        <p:txBody>
          <a:bodyPr wrap="none" rtlCol="0" anchor="t">
            <a:spAutoFit/>
          </a:bodyPr>
          <a:lstStyle/>
          <a:p>
            <a:pPr marL="0" marR="0" lvl="0" indent="0" algn="l" defTabSz="914400" rtl="0" eaLnBrk="1" fontAlgn="base" latinLnBrk="0" hangingPunct="1">
              <a:lnSpc>
                <a:spcPct val="100000"/>
              </a:lnSpc>
              <a:spcBef>
                <a:spcPct val="100000"/>
              </a:spcBef>
              <a:spcAft>
                <a:spcPct val="0"/>
              </a:spcAft>
              <a:buClr>
                <a:srgbClr val="333300"/>
              </a:buClr>
              <a:buSzTx/>
              <a:buFont typeface="Wingdings" panose="05000000000000000000" pitchFamily="2" charset="2"/>
              <a:buNone/>
              <a:defRPr/>
            </a:pPr>
            <a:r>
              <a:rPr lang="zh-CN" altLang="en-US" sz="2800" kern="0" noProof="0" dirty="0">
                <a:ln>
                  <a:noFill/>
                </a:ln>
                <a:solidFill>
                  <a:srgbClr val="333300"/>
                </a:solidFill>
                <a:effectLst/>
                <a:uLnTx/>
                <a:uFillTx/>
                <a:latin typeface="黑体" panose="02010609060101010101" pitchFamily="49" charset="-122"/>
                <a:ea typeface="黑体" panose="02010609060101010101" pitchFamily="49" charset="-122"/>
                <a:sym typeface="+mn-ea"/>
              </a:rPr>
              <a:t>（一）经济增长</a:t>
            </a:r>
          </a:p>
        </p:txBody>
      </p:sp>
      <p:grpSp>
        <p:nvGrpSpPr>
          <p:cNvPr id="5" name="组合 4"/>
          <p:cNvGrpSpPr/>
          <p:nvPr/>
        </p:nvGrpSpPr>
        <p:grpSpPr>
          <a:xfrm>
            <a:off x="0" y="266700"/>
            <a:ext cx="6562725" cy="673735"/>
            <a:chOff x="0" y="499"/>
            <a:chExt cx="9975" cy="1061"/>
          </a:xfrm>
        </p:grpSpPr>
        <p:sp>
          <p:nvSpPr>
            <p:cNvPr id="8" name="矩形 7"/>
            <p:cNvSpPr/>
            <p:nvPr/>
          </p:nvSpPr>
          <p:spPr>
            <a:xfrm>
              <a:off x="0" y="499"/>
              <a:ext cx="8598" cy="1059"/>
            </a:xfrm>
            <a:prstGeom prst="rect">
              <a:avLst/>
            </a:prstGeom>
            <a:solidFill>
              <a:srgbClr val="BFD3D1"/>
            </a:solidFill>
            <a:ln>
              <a:solidFill>
                <a:srgbClr val="BFD3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11" name="文本框 10"/>
            <p:cNvSpPr txBox="1"/>
            <p:nvPr/>
          </p:nvSpPr>
          <p:spPr>
            <a:xfrm>
              <a:off x="0" y="542"/>
              <a:ext cx="9975" cy="1018"/>
            </a:xfrm>
            <a:prstGeom prst="rect">
              <a:avLst/>
            </a:prstGeom>
            <a:noFill/>
          </p:spPr>
          <p:txBody>
            <a:bodyPr wrap="square" rtlCol="0">
              <a:spAutoFit/>
            </a:bodyPr>
            <a:lstStyle/>
            <a:p>
              <a:pPr marR="0" lvl="0" indent="0" algn="l" defTabSz="914400" rtl="0" eaLnBrk="1" fontAlgn="base" latinLnBrk="0" hangingPunct="1">
                <a:lnSpc>
                  <a:spcPct val="100000"/>
                </a:lnSpc>
                <a:spcBef>
                  <a:spcPct val="100000"/>
                </a:spcBef>
                <a:spcAft>
                  <a:spcPct val="0"/>
                </a:spcAft>
                <a:buClr>
                  <a:srgbClr val="333300"/>
                </a:buClr>
                <a:buSzTx/>
                <a:buFont typeface="Wingdings" panose="05000000000000000000" pitchFamily="2" charset="2"/>
                <a:buNone/>
                <a:defRPr/>
              </a:pPr>
              <a:r>
                <a:rPr lang="zh-CN" altLang="en-US" sz="3600" kern="0" noProof="0" dirty="0">
                  <a:ln>
                    <a:noFill/>
                  </a:ln>
                  <a:solidFill>
                    <a:schemeClr val="tx1"/>
                  </a:solidFill>
                  <a:effectLst/>
                  <a:uLnTx/>
                  <a:uFillTx/>
                  <a:latin typeface="黑体" panose="02010609060101010101" pitchFamily="49" charset="-122"/>
                  <a:ea typeface="黑体" panose="02010609060101010101" pitchFamily="49" charset="-122"/>
                  <a:cs typeface="黑体" panose="02010609060101010101" pitchFamily="49" charset="-122"/>
                  <a:sym typeface="+mn-ea"/>
                </a:rPr>
                <a:t>二、宏观经济学的研究主题</a:t>
              </a:r>
            </a:p>
          </p:txBody>
        </p:sp>
      </p:grpSp>
      <p:sp>
        <p:nvSpPr>
          <p:cNvPr id="29" name="矩形 28"/>
          <p:cNvSpPr/>
          <p:nvPr/>
        </p:nvSpPr>
        <p:spPr>
          <a:xfrm>
            <a:off x="10417175" y="1173480"/>
            <a:ext cx="735965" cy="700405"/>
          </a:xfrm>
          <a:prstGeom prst="rect">
            <a:avLst/>
          </a:prstGeom>
          <a:solidFill>
            <a:schemeClr val="accent1">
              <a:alpha val="0"/>
            </a:schemeClr>
          </a:solidFill>
          <a:ln w="88900">
            <a:solidFill>
              <a:srgbClr val="BFD3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6" name="矩形 5"/>
          <p:cNvSpPr/>
          <p:nvPr/>
        </p:nvSpPr>
        <p:spPr>
          <a:xfrm>
            <a:off x="10711180" y="119380"/>
            <a:ext cx="1372870" cy="1306195"/>
          </a:xfrm>
          <a:prstGeom prst="rect">
            <a:avLst/>
          </a:prstGeom>
          <a:solidFill>
            <a:schemeClr val="accent1">
              <a:alpha val="0"/>
            </a:schemeClr>
          </a:solidFill>
          <a:ln w="88900">
            <a:solidFill>
              <a:srgbClr val="F9C4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pic>
        <p:nvPicPr>
          <p:cNvPr id="3" name="图片 2">
            <a:extLst>
              <a:ext uri="{FF2B5EF4-FFF2-40B4-BE49-F238E27FC236}">
                <a16:creationId xmlns:a16="http://schemas.microsoft.com/office/drawing/2014/main" id="{D5084824-E16B-4A37-AADC-BD5961EC9AB7}"/>
              </a:ext>
            </a:extLst>
          </p:cNvPr>
          <p:cNvPicPr>
            <a:picLocks noChangeAspect="1"/>
          </p:cNvPicPr>
          <p:nvPr/>
        </p:nvPicPr>
        <p:blipFill>
          <a:blip r:embed="rId3"/>
          <a:stretch>
            <a:fillRect/>
          </a:stretch>
        </p:blipFill>
        <p:spPr>
          <a:xfrm>
            <a:off x="2867858" y="2350485"/>
            <a:ext cx="6229985" cy="3828946"/>
          </a:xfrm>
          <a:prstGeom prst="rect">
            <a:avLst/>
          </a:prstGeom>
        </p:spPr>
      </p:pic>
      <p:sp>
        <p:nvSpPr>
          <p:cNvPr id="13" name="文本框 12">
            <a:extLst>
              <a:ext uri="{FF2B5EF4-FFF2-40B4-BE49-F238E27FC236}">
                <a16:creationId xmlns:a16="http://schemas.microsoft.com/office/drawing/2014/main" id="{F30B7205-D756-4AFF-872D-D9DD6E729D72}"/>
              </a:ext>
            </a:extLst>
          </p:cNvPr>
          <p:cNvSpPr txBox="1"/>
          <p:nvPr/>
        </p:nvSpPr>
        <p:spPr>
          <a:xfrm>
            <a:off x="2741295" y="1250950"/>
            <a:ext cx="6483113" cy="597279"/>
          </a:xfrm>
          <a:prstGeom prst="rect">
            <a:avLst/>
          </a:prstGeom>
          <a:noFill/>
        </p:spPr>
        <p:txBody>
          <a:bodyPr wrap="square" rtlCol="0" anchor="t">
            <a:spAutoFit/>
          </a:bodyPr>
          <a:lstStyle/>
          <a:p>
            <a:pPr algn="ctr">
              <a:lnSpc>
                <a:spcPct val="200000"/>
              </a:lnSpc>
            </a:pPr>
            <a:r>
              <a:rPr lang="zh-CN" altLang="en-US" sz="2000" dirty="0">
                <a:latin typeface="黑体" panose="02010609060101010101" pitchFamily="49" charset="-122"/>
                <a:ea typeface="黑体" panose="02010609060101010101" pitchFamily="49" charset="-122"/>
                <a:cs typeface="黑体" panose="02010609060101010101" pitchFamily="49" charset="-122"/>
                <a:sym typeface="+mn-ea"/>
              </a:rPr>
              <a:t>图：我国</a:t>
            </a:r>
            <a:r>
              <a:rPr lang="en-US" altLang="zh-CN" sz="2000" dirty="0">
                <a:latin typeface="黑体" panose="02010609060101010101" pitchFamily="49" charset="-122"/>
                <a:ea typeface="黑体" panose="02010609060101010101" pitchFamily="49" charset="-122"/>
                <a:cs typeface="黑体" panose="02010609060101010101" pitchFamily="49" charset="-122"/>
                <a:sym typeface="+mn-ea"/>
              </a:rPr>
              <a:t>1980</a:t>
            </a:r>
            <a:r>
              <a:rPr lang="zh-CN" altLang="en-US" sz="2000" dirty="0">
                <a:latin typeface="黑体" panose="02010609060101010101" pitchFamily="49" charset="-122"/>
                <a:ea typeface="黑体" panose="02010609060101010101" pitchFamily="49" charset="-122"/>
                <a:cs typeface="黑体" panose="02010609060101010101" pitchFamily="49" charset="-122"/>
                <a:sym typeface="+mn-ea"/>
              </a:rPr>
              <a:t>年至</a:t>
            </a:r>
            <a:r>
              <a:rPr lang="en-US" altLang="zh-CN" sz="2000" dirty="0">
                <a:latin typeface="黑体" panose="02010609060101010101" pitchFamily="49" charset="-122"/>
                <a:ea typeface="黑体" panose="02010609060101010101" pitchFamily="49" charset="-122"/>
                <a:cs typeface="黑体" panose="02010609060101010101" pitchFamily="49" charset="-122"/>
                <a:sym typeface="+mn-ea"/>
              </a:rPr>
              <a:t>2020</a:t>
            </a:r>
            <a:r>
              <a:rPr lang="zh-CN" altLang="en-US" sz="2000" dirty="0">
                <a:latin typeface="黑体" panose="02010609060101010101" pitchFamily="49" charset="-122"/>
                <a:ea typeface="黑体" panose="02010609060101010101" pitchFamily="49" charset="-122"/>
                <a:cs typeface="黑体" panose="02010609060101010101" pitchFamily="49" charset="-122"/>
                <a:sym typeface="+mn-ea"/>
              </a:rPr>
              <a:t>年</a:t>
            </a:r>
            <a:r>
              <a:rPr lang="en-US" altLang="zh-CN" sz="2000" dirty="0">
                <a:latin typeface="黑体" panose="02010609060101010101" pitchFamily="49" charset="-122"/>
                <a:ea typeface="黑体" panose="02010609060101010101" pitchFamily="49" charset="-122"/>
                <a:cs typeface="黑体" panose="02010609060101010101" pitchFamily="49" charset="-122"/>
                <a:sym typeface="+mn-ea"/>
              </a:rPr>
              <a:t>GDP</a:t>
            </a:r>
            <a:r>
              <a:rPr lang="zh-CN" altLang="en-US" sz="2000" dirty="0">
                <a:latin typeface="黑体" panose="02010609060101010101" pitchFamily="49" charset="-122"/>
                <a:ea typeface="黑体" panose="02010609060101010101" pitchFamily="49" charset="-122"/>
                <a:cs typeface="黑体" panose="02010609060101010101" pitchFamily="49" charset="-122"/>
                <a:sym typeface="+mn-ea"/>
              </a:rPr>
              <a:t>总量</a:t>
            </a:r>
            <a:endParaRPr lang="zh-CN" altLang="en-US" sz="2000" kern="0" noProof="0" dirty="0">
              <a:ln>
                <a:noFill/>
              </a:ln>
              <a:solidFill>
                <a:srgbClr val="333300"/>
              </a:solidFill>
              <a:effectLst/>
              <a:uLnTx/>
              <a:uFillTx/>
              <a:latin typeface="黑体" panose="02010609060101010101" pitchFamily="49" charset="-122"/>
              <a:ea typeface="黑体" panose="02010609060101010101" pitchFamily="49" charset="-122"/>
              <a:cs typeface="黑体" panose="02010609060101010101" pitchFamily="49" charset="-122"/>
              <a:sym typeface="+mn-ea"/>
            </a:endParaRPr>
          </a:p>
        </p:txBody>
      </p:sp>
      <p:sp>
        <p:nvSpPr>
          <p:cNvPr id="14" name="文本框 13">
            <a:extLst>
              <a:ext uri="{FF2B5EF4-FFF2-40B4-BE49-F238E27FC236}">
                <a16:creationId xmlns:a16="http://schemas.microsoft.com/office/drawing/2014/main" id="{66DBB393-511B-4C0F-B000-CA628A718802}"/>
              </a:ext>
            </a:extLst>
          </p:cNvPr>
          <p:cNvSpPr txBox="1"/>
          <p:nvPr/>
        </p:nvSpPr>
        <p:spPr>
          <a:xfrm>
            <a:off x="5782310" y="507947"/>
            <a:ext cx="5029200" cy="698268"/>
          </a:xfrm>
          <a:prstGeom prst="rect">
            <a:avLst/>
          </a:prstGeom>
          <a:noFill/>
        </p:spPr>
        <p:txBody>
          <a:bodyPr wrap="square" rtlCol="0" anchor="t">
            <a:spAutoFit/>
          </a:bodyPr>
          <a:lstStyle/>
          <a:p>
            <a:pPr algn="ctr">
              <a:lnSpc>
                <a:spcPct val="200000"/>
              </a:lnSpc>
            </a:pPr>
            <a:r>
              <a:rPr lang="zh-CN" altLang="en-US" sz="2400" b="1" dirty="0">
                <a:solidFill>
                  <a:srgbClr val="00B0F0"/>
                </a:solidFill>
                <a:latin typeface="黑体" panose="02010609060101010101" pitchFamily="49" charset="-122"/>
                <a:ea typeface="黑体" panose="02010609060101010101" pitchFamily="49" charset="-122"/>
                <a:cs typeface="黑体" panose="02010609060101010101" pitchFamily="49" charset="-122"/>
                <a:sym typeface="+mn-ea"/>
              </a:rPr>
              <a:t>要训练对数据量级的敏感性！</a:t>
            </a:r>
            <a:endParaRPr lang="en-US" altLang="zh-CN" sz="2400" b="1" dirty="0">
              <a:solidFill>
                <a:srgbClr val="00B0F0"/>
              </a:solidFill>
              <a:latin typeface="黑体" panose="02010609060101010101" pitchFamily="49" charset="-122"/>
              <a:ea typeface="黑体" panose="02010609060101010101" pitchFamily="49" charset="-122"/>
              <a:cs typeface="黑体" panose="02010609060101010101" pitchFamily="49" charset="-122"/>
              <a:sym typeface="+mn-ea"/>
            </a:endParaRPr>
          </a:p>
        </p:txBody>
      </p:sp>
    </p:spTree>
    <p:custDataLst>
      <p:tags r:id="rId1"/>
    </p:custDataLst>
    <p:extLst>
      <p:ext uri="{BB962C8B-B14F-4D97-AF65-F5344CB8AC3E}">
        <p14:creationId xmlns:p14="http://schemas.microsoft.com/office/powerpoint/2010/main" val="436856739"/>
      </p:ext>
    </p:ext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6"/>
          <p:cNvSpPr>
            <a:spLocks noGrp="1"/>
          </p:cNvSpPr>
          <p:nvPr>
            <p:ph type="sldNum" sz="quarter" idx="12"/>
          </p:nvPr>
        </p:nvSpPr>
        <p:spPr/>
        <p:txBody>
          <a:bodyPr/>
          <a:lstStyle/>
          <a:p>
            <a:fld id="{49AE70B2-8BF9-45C0-BB95-33D1B9D3A854}" type="slidenum">
              <a:rPr lang="zh-CN" altLang="en-US" smtClean="0">
                <a:latin typeface="黑体" panose="02010609060101010101" pitchFamily="49" charset="-122"/>
                <a:ea typeface="黑体" panose="02010609060101010101" pitchFamily="49" charset="-122"/>
              </a:rPr>
              <a:pPr/>
              <a:t>14</a:t>
            </a:fld>
            <a:endParaRPr lang="zh-CN" altLang="en-US">
              <a:latin typeface="黑体" panose="02010609060101010101" pitchFamily="49" charset="-122"/>
              <a:ea typeface="黑体" panose="02010609060101010101" pitchFamily="49" charset="-122"/>
            </a:endParaRPr>
          </a:p>
        </p:txBody>
      </p:sp>
      <p:sp>
        <p:nvSpPr>
          <p:cNvPr id="10" name="文本框 9"/>
          <p:cNvSpPr txBox="1"/>
          <p:nvPr/>
        </p:nvSpPr>
        <p:spPr>
          <a:xfrm>
            <a:off x="401320" y="1250950"/>
            <a:ext cx="2672080" cy="521970"/>
          </a:xfrm>
          <a:prstGeom prst="rect">
            <a:avLst/>
          </a:prstGeom>
          <a:noFill/>
        </p:spPr>
        <p:txBody>
          <a:bodyPr wrap="none" rtlCol="0" anchor="t">
            <a:spAutoFit/>
          </a:bodyPr>
          <a:lstStyle/>
          <a:p>
            <a:pPr marL="0" marR="0" lvl="0" indent="0" algn="l" defTabSz="914400" rtl="0" eaLnBrk="1" fontAlgn="base" latinLnBrk="0" hangingPunct="1">
              <a:lnSpc>
                <a:spcPct val="100000"/>
              </a:lnSpc>
              <a:spcBef>
                <a:spcPct val="100000"/>
              </a:spcBef>
              <a:spcAft>
                <a:spcPct val="0"/>
              </a:spcAft>
              <a:buClr>
                <a:srgbClr val="333300"/>
              </a:buClr>
              <a:buSzTx/>
              <a:buFont typeface="Wingdings" panose="05000000000000000000" pitchFamily="2" charset="2"/>
              <a:buNone/>
              <a:defRPr/>
            </a:pPr>
            <a:r>
              <a:rPr lang="zh-CN" altLang="en-US" sz="2800" kern="0" noProof="0" dirty="0">
                <a:ln>
                  <a:noFill/>
                </a:ln>
                <a:solidFill>
                  <a:srgbClr val="333300"/>
                </a:solidFill>
                <a:effectLst/>
                <a:uLnTx/>
                <a:uFillTx/>
                <a:latin typeface="黑体" panose="02010609060101010101" pitchFamily="49" charset="-122"/>
                <a:ea typeface="黑体" panose="02010609060101010101" pitchFamily="49" charset="-122"/>
                <a:sym typeface="+mn-ea"/>
              </a:rPr>
              <a:t>（一）经济增长</a:t>
            </a:r>
          </a:p>
        </p:txBody>
      </p:sp>
      <p:grpSp>
        <p:nvGrpSpPr>
          <p:cNvPr id="2" name="组合 4"/>
          <p:cNvGrpSpPr/>
          <p:nvPr/>
        </p:nvGrpSpPr>
        <p:grpSpPr>
          <a:xfrm>
            <a:off x="0" y="266700"/>
            <a:ext cx="6096000" cy="673735"/>
            <a:chOff x="0" y="499"/>
            <a:chExt cx="9075" cy="1061"/>
          </a:xfrm>
        </p:grpSpPr>
        <p:sp>
          <p:nvSpPr>
            <p:cNvPr id="8" name="矩形 7"/>
            <p:cNvSpPr/>
            <p:nvPr/>
          </p:nvSpPr>
          <p:spPr>
            <a:xfrm>
              <a:off x="0" y="499"/>
              <a:ext cx="8598" cy="1059"/>
            </a:xfrm>
            <a:prstGeom prst="rect">
              <a:avLst/>
            </a:prstGeom>
            <a:solidFill>
              <a:srgbClr val="BFD3D1"/>
            </a:solidFill>
            <a:ln>
              <a:solidFill>
                <a:srgbClr val="BFD3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11" name="文本框 10"/>
            <p:cNvSpPr txBox="1"/>
            <p:nvPr/>
          </p:nvSpPr>
          <p:spPr>
            <a:xfrm>
              <a:off x="0" y="542"/>
              <a:ext cx="9075" cy="1018"/>
            </a:xfrm>
            <a:prstGeom prst="rect">
              <a:avLst/>
            </a:prstGeom>
            <a:noFill/>
          </p:spPr>
          <p:txBody>
            <a:bodyPr wrap="square" rtlCol="0">
              <a:spAutoFit/>
            </a:bodyPr>
            <a:lstStyle/>
            <a:p>
              <a:pPr marR="0" lvl="0" indent="0" algn="l" defTabSz="914400" rtl="0" eaLnBrk="1" fontAlgn="base" latinLnBrk="0" hangingPunct="1">
                <a:lnSpc>
                  <a:spcPct val="100000"/>
                </a:lnSpc>
                <a:spcBef>
                  <a:spcPct val="100000"/>
                </a:spcBef>
                <a:spcAft>
                  <a:spcPct val="0"/>
                </a:spcAft>
                <a:buClr>
                  <a:srgbClr val="333300"/>
                </a:buClr>
                <a:buSzTx/>
                <a:buFont typeface="Wingdings" panose="05000000000000000000" pitchFamily="2" charset="2"/>
                <a:buNone/>
                <a:defRPr/>
              </a:pPr>
              <a:r>
                <a:rPr lang="zh-CN" altLang="en-US" sz="3600" kern="0" noProof="0" dirty="0">
                  <a:ln>
                    <a:noFill/>
                  </a:ln>
                  <a:solidFill>
                    <a:schemeClr val="tx1"/>
                  </a:solidFill>
                  <a:effectLst/>
                  <a:uLnTx/>
                  <a:uFillTx/>
                  <a:latin typeface="黑体" panose="02010609060101010101" pitchFamily="49" charset="-122"/>
                  <a:ea typeface="黑体" panose="02010609060101010101" pitchFamily="49" charset="-122"/>
                  <a:cs typeface="黑体" panose="02010609060101010101" pitchFamily="49" charset="-122"/>
                  <a:sym typeface="+mn-ea"/>
                </a:rPr>
                <a:t>二、宏观经济学的研究主题</a:t>
              </a:r>
            </a:p>
          </p:txBody>
        </p:sp>
      </p:grpSp>
      <p:pic>
        <p:nvPicPr>
          <p:cNvPr id="9" name="图片 8">
            <a:extLst>
              <a:ext uri="{FF2B5EF4-FFF2-40B4-BE49-F238E27FC236}">
                <a16:creationId xmlns:a16="http://schemas.microsoft.com/office/drawing/2014/main" id="{F7A72CDF-C4C3-4B12-BF15-3718353CA477}"/>
              </a:ext>
            </a:extLst>
          </p:cNvPr>
          <p:cNvPicPr>
            <a:picLocks noChangeAspect="1"/>
          </p:cNvPicPr>
          <p:nvPr/>
        </p:nvPicPr>
        <p:blipFill>
          <a:blip r:embed="rId3"/>
          <a:stretch>
            <a:fillRect/>
          </a:stretch>
        </p:blipFill>
        <p:spPr>
          <a:xfrm>
            <a:off x="2328685" y="2020581"/>
            <a:ext cx="7148690" cy="4293819"/>
          </a:xfrm>
          <a:prstGeom prst="rect">
            <a:avLst/>
          </a:prstGeom>
        </p:spPr>
      </p:pic>
    </p:spTree>
    <p:custDataLst>
      <p:tags r:id="rId1"/>
    </p:custDataLst>
    <p:extLst>
      <p:ext uri="{BB962C8B-B14F-4D97-AF65-F5344CB8AC3E}">
        <p14:creationId xmlns:p14="http://schemas.microsoft.com/office/powerpoint/2010/main" val="3291590144"/>
      </p:ext>
    </p:extLst>
  </p:cSld>
  <p:clrMapOvr>
    <a:masterClrMapping/>
  </p:clrMapOvr>
  <p:transition>
    <p:random/>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6"/>
          <p:cNvSpPr>
            <a:spLocks noGrp="1"/>
          </p:cNvSpPr>
          <p:nvPr>
            <p:ph type="sldNum" sz="quarter" idx="12"/>
          </p:nvPr>
        </p:nvSpPr>
        <p:spPr/>
        <p:txBody>
          <a:bodyPr/>
          <a:lstStyle/>
          <a:p>
            <a:fld id="{49AE70B2-8BF9-45C0-BB95-33D1B9D3A854}" type="slidenum">
              <a:rPr lang="zh-CN" altLang="en-US" smtClean="0">
                <a:latin typeface="黑体" panose="02010609060101010101" pitchFamily="49" charset="-122"/>
                <a:ea typeface="黑体" panose="02010609060101010101" pitchFamily="49" charset="-122"/>
              </a:rPr>
              <a:pPr/>
              <a:t>15</a:t>
            </a:fld>
            <a:endParaRPr lang="zh-CN" altLang="en-US">
              <a:latin typeface="黑体" panose="02010609060101010101" pitchFamily="49" charset="-122"/>
              <a:ea typeface="黑体" panose="02010609060101010101" pitchFamily="49" charset="-122"/>
            </a:endParaRPr>
          </a:p>
        </p:txBody>
      </p:sp>
      <p:sp>
        <p:nvSpPr>
          <p:cNvPr id="10" name="文本框 9"/>
          <p:cNvSpPr txBox="1"/>
          <p:nvPr/>
        </p:nvSpPr>
        <p:spPr>
          <a:xfrm>
            <a:off x="401320" y="1250950"/>
            <a:ext cx="2672080" cy="521970"/>
          </a:xfrm>
          <a:prstGeom prst="rect">
            <a:avLst/>
          </a:prstGeom>
          <a:noFill/>
        </p:spPr>
        <p:txBody>
          <a:bodyPr wrap="none" rtlCol="0" anchor="t">
            <a:spAutoFit/>
          </a:bodyPr>
          <a:lstStyle/>
          <a:p>
            <a:pPr marL="0" marR="0" lvl="0" indent="0" algn="l" defTabSz="914400" rtl="0" eaLnBrk="1" fontAlgn="base" latinLnBrk="0" hangingPunct="1">
              <a:lnSpc>
                <a:spcPct val="100000"/>
              </a:lnSpc>
              <a:spcBef>
                <a:spcPct val="100000"/>
              </a:spcBef>
              <a:spcAft>
                <a:spcPct val="0"/>
              </a:spcAft>
              <a:buClr>
                <a:srgbClr val="333300"/>
              </a:buClr>
              <a:buSzTx/>
              <a:buFont typeface="Wingdings" panose="05000000000000000000" pitchFamily="2" charset="2"/>
              <a:buNone/>
              <a:defRPr/>
            </a:pPr>
            <a:r>
              <a:rPr lang="zh-CN" altLang="en-US" sz="2800" kern="0" noProof="0" dirty="0">
                <a:ln>
                  <a:noFill/>
                </a:ln>
                <a:solidFill>
                  <a:srgbClr val="333300"/>
                </a:solidFill>
                <a:effectLst/>
                <a:uLnTx/>
                <a:uFillTx/>
                <a:latin typeface="黑体" panose="02010609060101010101" pitchFamily="49" charset="-122"/>
                <a:ea typeface="黑体" panose="02010609060101010101" pitchFamily="49" charset="-122"/>
                <a:sym typeface="+mn-ea"/>
              </a:rPr>
              <a:t>（一）经济增长</a:t>
            </a:r>
          </a:p>
        </p:txBody>
      </p:sp>
      <p:grpSp>
        <p:nvGrpSpPr>
          <p:cNvPr id="2" name="组合 4"/>
          <p:cNvGrpSpPr/>
          <p:nvPr/>
        </p:nvGrpSpPr>
        <p:grpSpPr>
          <a:xfrm>
            <a:off x="0" y="266700"/>
            <a:ext cx="6096000" cy="673735"/>
            <a:chOff x="0" y="499"/>
            <a:chExt cx="9075" cy="1061"/>
          </a:xfrm>
        </p:grpSpPr>
        <p:sp>
          <p:nvSpPr>
            <p:cNvPr id="8" name="矩形 7"/>
            <p:cNvSpPr/>
            <p:nvPr/>
          </p:nvSpPr>
          <p:spPr>
            <a:xfrm>
              <a:off x="0" y="499"/>
              <a:ext cx="8598" cy="1059"/>
            </a:xfrm>
            <a:prstGeom prst="rect">
              <a:avLst/>
            </a:prstGeom>
            <a:solidFill>
              <a:srgbClr val="BFD3D1"/>
            </a:solidFill>
            <a:ln>
              <a:solidFill>
                <a:srgbClr val="BFD3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11" name="文本框 10"/>
            <p:cNvSpPr txBox="1"/>
            <p:nvPr/>
          </p:nvSpPr>
          <p:spPr>
            <a:xfrm>
              <a:off x="0" y="542"/>
              <a:ext cx="9075" cy="1018"/>
            </a:xfrm>
            <a:prstGeom prst="rect">
              <a:avLst/>
            </a:prstGeom>
            <a:noFill/>
          </p:spPr>
          <p:txBody>
            <a:bodyPr wrap="square" rtlCol="0">
              <a:spAutoFit/>
            </a:bodyPr>
            <a:lstStyle/>
            <a:p>
              <a:pPr marR="0" lvl="0" indent="0" algn="l" defTabSz="914400" rtl="0" eaLnBrk="1" fontAlgn="base" latinLnBrk="0" hangingPunct="1">
                <a:lnSpc>
                  <a:spcPct val="100000"/>
                </a:lnSpc>
                <a:spcBef>
                  <a:spcPct val="100000"/>
                </a:spcBef>
                <a:spcAft>
                  <a:spcPct val="0"/>
                </a:spcAft>
                <a:buClr>
                  <a:srgbClr val="333300"/>
                </a:buClr>
                <a:buSzTx/>
                <a:buFont typeface="Wingdings" panose="05000000000000000000" pitchFamily="2" charset="2"/>
                <a:buNone/>
                <a:defRPr/>
              </a:pPr>
              <a:r>
                <a:rPr lang="zh-CN" altLang="en-US" sz="3600" kern="0" noProof="0" dirty="0">
                  <a:ln>
                    <a:noFill/>
                  </a:ln>
                  <a:solidFill>
                    <a:schemeClr val="tx1"/>
                  </a:solidFill>
                  <a:effectLst/>
                  <a:uLnTx/>
                  <a:uFillTx/>
                  <a:latin typeface="黑体" panose="02010609060101010101" pitchFamily="49" charset="-122"/>
                  <a:ea typeface="黑体" panose="02010609060101010101" pitchFamily="49" charset="-122"/>
                  <a:cs typeface="黑体" panose="02010609060101010101" pitchFamily="49" charset="-122"/>
                  <a:sym typeface="+mn-ea"/>
                </a:rPr>
                <a:t>二、宏观经济学的研究主题</a:t>
              </a:r>
            </a:p>
          </p:txBody>
        </p:sp>
      </p:grpSp>
      <p:pic>
        <p:nvPicPr>
          <p:cNvPr id="4" name="图片 3">
            <a:extLst>
              <a:ext uri="{FF2B5EF4-FFF2-40B4-BE49-F238E27FC236}">
                <a16:creationId xmlns:a16="http://schemas.microsoft.com/office/drawing/2014/main" id="{4483910C-E5D6-46FD-A877-1E355B414DD0}"/>
              </a:ext>
            </a:extLst>
          </p:cNvPr>
          <p:cNvPicPr>
            <a:picLocks noChangeAspect="1"/>
          </p:cNvPicPr>
          <p:nvPr/>
        </p:nvPicPr>
        <p:blipFill>
          <a:blip r:embed="rId3"/>
          <a:stretch>
            <a:fillRect/>
          </a:stretch>
        </p:blipFill>
        <p:spPr>
          <a:xfrm>
            <a:off x="2366962" y="1894917"/>
            <a:ext cx="7243763" cy="4577883"/>
          </a:xfrm>
          <a:prstGeom prst="rect">
            <a:avLst/>
          </a:prstGeom>
        </p:spPr>
      </p:pic>
    </p:spTree>
    <p:custDataLst>
      <p:tags r:id="rId1"/>
    </p:custDataLst>
  </p:cSld>
  <p:clrMapOvr>
    <a:masterClrMapping/>
  </p:clrMapOvr>
  <p:transition>
    <p:random/>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ss1.bdstatic.com/70cFvXSh_Q1YnxGkpoWK1HF6hhy/it/u=3760861971,1305259814&amp;fm=26&amp;gp=0.jpg"/>
          <p:cNvPicPr>
            <a:picLocks noChangeAspect="1" noChangeArrowheads="1"/>
          </p:cNvPicPr>
          <p:nvPr/>
        </p:nvPicPr>
        <p:blipFill>
          <a:blip r:embed="rId3" cstate="print"/>
          <a:srcRect/>
          <a:stretch>
            <a:fillRect/>
          </a:stretch>
        </p:blipFill>
        <p:spPr bwMode="auto">
          <a:xfrm>
            <a:off x="0" y="1069092"/>
            <a:ext cx="4909625" cy="5527519"/>
          </a:xfrm>
          <a:prstGeom prst="rect">
            <a:avLst/>
          </a:prstGeom>
          <a:noFill/>
        </p:spPr>
      </p:pic>
      <p:sp>
        <p:nvSpPr>
          <p:cNvPr id="7" name="灯片编号占位符 6"/>
          <p:cNvSpPr>
            <a:spLocks noGrp="1"/>
          </p:cNvSpPr>
          <p:nvPr>
            <p:ph type="sldNum" sz="quarter" idx="12"/>
          </p:nvPr>
        </p:nvSpPr>
        <p:spPr/>
        <p:txBody>
          <a:bodyPr/>
          <a:lstStyle/>
          <a:p>
            <a:fld id="{49AE70B2-8BF9-45C0-BB95-33D1B9D3A854}" type="slidenum">
              <a:rPr lang="zh-CN" altLang="en-US" smtClean="0">
                <a:latin typeface="黑体" panose="02010609060101010101" pitchFamily="49" charset="-122"/>
                <a:ea typeface="黑体" panose="02010609060101010101" pitchFamily="49" charset="-122"/>
              </a:rPr>
              <a:pPr/>
              <a:t>16</a:t>
            </a:fld>
            <a:endParaRPr lang="zh-CN" altLang="en-US">
              <a:latin typeface="黑体" panose="02010609060101010101" pitchFamily="49" charset="-122"/>
              <a:ea typeface="黑体" panose="02010609060101010101" pitchFamily="49" charset="-122"/>
            </a:endParaRPr>
          </a:p>
        </p:txBody>
      </p:sp>
      <p:sp>
        <p:nvSpPr>
          <p:cNvPr id="10" name="文本框 9"/>
          <p:cNvSpPr txBox="1"/>
          <p:nvPr/>
        </p:nvSpPr>
        <p:spPr>
          <a:xfrm>
            <a:off x="401320" y="1250950"/>
            <a:ext cx="2672080" cy="521970"/>
          </a:xfrm>
          <a:prstGeom prst="rect">
            <a:avLst/>
          </a:prstGeom>
          <a:noFill/>
        </p:spPr>
        <p:txBody>
          <a:bodyPr wrap="none" rtlCol="0" anchor="t">
            <a:spAutoFit/>
          </a:bodyPr>
          <a:lstStyle/>
          <a:p>
            <a:pPr marL="0" marR="0" lvl="0" indent="0" algn="l" defTabSz="914400" rtl="0" eaLnBrk="1" fontAlgn="base" latinLnBrk="0" hangingPunct="1">
              <a:lnSpc>
                <a:spcPct val="100000"/>
              </a:lnSpc>
              <a:spcBef>
                <a:spcPct val="100000"/>
              </a:spcBef>
              <a:spcAft>
                <a:spcPct val="0"/>
              </a:spcAft>
              <a:buClr>
                <a:srgbClr val="333300"/>
              </a:buClr>
              <a:buSzTx/>
              <a:buFont typeface="Wingdings" panose="05000000000000000000" pitchFamily="2" charset="2"/>
              <a:buNone/>
              <a:defRPr/>
            </a:pPr>
            <a:r>
              <a:rPr lang="zh-CN" altLang="en-US" sz="2800" kern="0" noProof="0" dirty="0">
                <a:ln>
                  <a:noFill/>
                </a:ln>
                <a:solidFill>
                  <a:srgbClr val="333300"/>
                </a:solidFill>
                <a:effectLst/>
                <a:uLnTx/>
                <a:uFillTx/>
                <a:latin typeface="黑体" panose="02010609060101010101" pitchFamily="49" charset="-122"/>
                <a:ea typeface="黑体" panose="02010609060101010101" pitchFamily="49" charset="-122"/>
                <a:sym typeface="+mn-ea"/>
              </a:rPr>
              <a:t>（一）经济增长</a:t>
            </a:r>
          </a:p>
        </p:txBody>
      </p:sp>
      <p:sp>
        <p:nvSpPr>
          <p:cNvPr id="6183" name="AutoShape 99"/>
          <p:cNvSpPr>
            <a:spLocks noChangeAspect="1" noTextEdit="1"/>
          </p:cNvSpPr>
          <p:nvPr/>
        </p:nvSpPr>
        <p:spPr>
          <a:xfrm>
            <a:off x="4960620" y="2215515"/>
            <a:ext cx="6229985" cy="4820920"/>
          </a:xfrm>
          <a:prstGeom prst="rect">
            <a:avLst/>
          </a:prstGeom>
          <a:noFill/>
          <a:ln w="9525">
            <a:noFill/>
          </a:ln>
        </p:spPr>
        <p:txBody>
          <a:bodyPr/>
          <a:lstStyle/>
          <a:p>
            <a:endParaRPr lang="zh-CN" altLang="en-US">
              <a:latin typeface="黑体" panose="02010609060101010101" pitchFamily="49" charset="-122"/>
              <a:ea typeface="黑体" panose="02010609060101010101" pitchFamily="49" charset="-122"/>
            </a:endParaRPr>
          </a:p>
        </p:txBody>
      </p:sp>
      <p:grpSp>
        <p:nvGrpSpPr>
          <p:cNvPr id="2" name="组合 4"/>
          <p:cNvGrpSpPr/>
          <p:nvPr/>
        </p:nvGrpSpPr>
        <p:grpSpPr>
          <a:xfrm>
            <a:off x="0" y="266700"/>
            <a:ext cx="6248400" cy="673735"/>
            <a:chOff x="0" y="499"/>
            <a:chExt cx="9486" cy="1061"/>
          </a:xfrm>
        </p:grpSpPr>
        <p:sp>
          <p:nvSpPr>
            <p:cNvPr id="8" name="矩形 7"/>
            <p:cNvSpPr/>
            <p:nvPr/>
          </p:nvSpPr>
          <p:spPr>
            <a:xfrm>
              <a:off x="0" y="499"/>
              <a:ext cx="8598" cy="1059"/>
            </a:xfrm>
            <a:prstGeom prst="rect">
              <a:avLst/>
            </a:prstGeom>
            <a:solidFill>
              <a:srgbClr val="BFD3D1"/>
            </a:solidFill>
            <a:ln>
              <a:solidFill>
                <a:srgbClr val="BFD3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11" name="文本框 10"/>
            <p:cNvSpPr txBox="1"/>
            <p:nvPr/>
          </p:nvSpPr>
          <p:spPr>
            <a:xfrm>
              <a:off x="0" y="542"/>
              <a:ext cx="9486" cy="1018"/>
            </a:xfrm>
            <a:prstGeom prst="rect">
              <a:avLst/>
            </a:prstGeom>
            <a:noFill/>
          </p:spPr>
          <p:txBody>
            <a:bodyPr wrap="square" rtlCol="0">
              <a:spAutoFit/>
            </a:bodyPr>
            <a:lstStyle/>
            <a:p>
              <a:pPr marR="0" lvl="0" indent="0" algn="l" defTabSz="914400" rtl="0" eaLnBrk="1" fontAlgn="base" latinLnBrk="0" hangingPunct="1">
                <a:lnSpc>
                  <a:spcPct val="100000"/>
                </a:lnSpc>
                <a:spcBef>
                  <a:spcPct val="100000"/>
                </a:spcBef>
                <a:spcAft>
                  <a:spcPct val="0"/>
                </a:spcAft>
                <a:buClr>
                  <a:srgbClr val="333300"/>
                </a:buClr>
                <a:buSzTx/>
                <a:buFont typeface="Wingdings" panose="05000000000000000000" pitchFamily="2" charset="2"/>
                <a:buNone/>
                <a:defRPr/>
              </a:pPr>
              <a:r>
                <a:rPr lang="zh-CN" altLang="en-US" sz="3600" kern="0" noProof="0" dirty="0">
                  <a:ln>
                    <a:noFill/>
                  </a:ln>
                  <a:solidFill>
                    <a:schemeClr val="tx1"/>
                  </a:solidFill>
                  <a:effectLst/>
                  <a:uLnTx/>
                  <a:uFillTx/>
                  <a:latin typeface="黑体" panose="02010609060101010101" pitchFamily="49" charset="-122"/>
                  <a:ea typeface="黑体" panose="02010609060101010101" pitchFamily="49" charset="-122"/>
                  <a:cs typeface="黑体" panose="02010609060101010101" pitchFamily="49" charset="-122"/>
                  <a:sym typeface="+mn-ea"/>
                </a:rPr>
                <a:t>二、宏观经济学的研究主题</a:t>
              </a:r>
            </a:p>
          </p:txBody>
        </p:sp>
      </p:grpSp>
      <p:grpSp>
        <p:nvGrpSpPr>
          <p:cNvPr id="16" name="组合 15"/>
          <p:cNvGrpSpPr/>
          <p:nvPr/>
        </p:nvGrpSpPr>
        <p:grpSpPr>
          <a:xfrm>
            <a:off x="3775181" y="658031"/>
            <a:ext cx="5172501" cy="1460311"/>
            <a:chOff x="6387152" y="2238232"/>
            <a:chExt cx="5172501" cy="1460311"/>
          </a:xfrm>
        </p:grpSpPr>
        <p:sp>
          <p:nvSpPr>
            <p:cNvPr id="14" name="椭圆 13"/>
            <p:cNvSpPr/>
            <p:nvPr/>
          </p:nvSpPr>
          <p:spPr>
            <a:xfrm>
              <a:off x="6387152" y="2238232"/>
              <a:ext cx="5172501" cy="1460311"/>
            </a:xfrm>
            <a:prstGeom prst="ellipse">
              <a:avLst/>
            </a:prstGeom>
            <a:noFill/>
            <a:ln w="381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TextBox 14"/>
            <p:cNvSpPr txBox="1"/>
            <p:nvPr/>
          </p:nvSpPr>
          <p:spPr>
            <a:xfrm>
              <a:off x="6839198" y="2470244"/>
              <a:ext cx="4362093" cy="830997"/>
            </a:xfrm>
            <a:prstGeom prst="rect">
              <a:avLst/>
            </a:prstGeom>
            <a:noFill/>
          </p:spPr>
          <p:txBody>
            <a:bodyPr wrap="none" rtlCol="0">
              <a:spAutoFit/>
            </a:bodyPr>
            <a:lstStyle/>
            <a:p>
              <a:pPr algn="ctr"/>
              <a:r>
                <a:rPr lang="zh-CN" altLang="en-US" sz="2400" b="1" dirty="0">
                  <a:effectLst>
                    <a:outerShdw blurRad="38100" dist="38100" dir="2700000" algn="tl">
                      <a:srgbClr val="000000">
                        <a:alpha val="43137"/>
                      </a:srgbClr>
                    </a:outerShdw>
                  </a:effectLst>
                  <a:latin typeface="楷体" pitchFamily="49" charset="-122"/>
                  <a:ea typeface="楷体" pitchFamily="49" charset="-122"/>
                </a:rPr>
                <a:t>质量问题</a:t>
              </a:r>
              <a:endParaRPr lang="en-US" altLang="zh-CN" sz="2400" b="1" dirty="0">
                <a:effectLst>
                  <a:outerShdw blurRad="38100" dist="38100" dir="2700000" algn="tl">
                    <a:srgbClr val="000000">
                      <a:alpha val="43137"/>
                    </a:srgbClr>
                  </a:outerShdw>
                </a:effectLst>
                <a:latin typeface="楷体" pitchFamily="49" charset="-122"/>
                <a:ea typeface="楷体" pitchFamily="49" charset="-122"/>
              </a:endParaRPr>
            </a:p>
            <a:p>
              <a:pPr algn="ctr"/>
              <a:r>
                <a:rPr lang="zh-CN" altLang="en-US" sz="2400" b="1" dirty="0">
                  <a:effectLst>
                    <a:outerShdw blurRad="38100" dist="38100" dir="2700000" algn="tl">
                      <a:srgbClr val="000000">
                        <a:alpha val="43137"/>
                      </a:srgbClr>
                    </a:outerShdw>
                  </a:effectLst>
                  <a:latin typeface="楷体" pitchFamily="49" charset="-122"/>
                  <a:ea typeface="楷体" pitchFamily="49" charset="-122"/>
                </a:rPr>
                <a:t>民生、环境、健康、闲暇</a:t>
              </a:r>
              <a:r>
                <a:rPr lang="en-US" altLang="zh-CN" sz="2400" b="1" dirty="0">
                  <a:effectLst>
                    <a:outerShdw blurRad="38100" dist="38100" dir="2700000" algn="tl">
                      <a:srgbClr val="000000">
                        <a:alpha val="43137"/>
                      </a:srgbClr>
                    </a:outerShdw>
                  </a:effectLst>
                  <a:latin typeface="楷体" pitchFamily="49" charset="-122"/>
                  <a:ea typeface="楷体" pitchFamily="49" charset="-122"/>
                </a:rPr>
                <a:t>… …</a:t>
              </a:r>
              <a:endParaRPr lang="zh-CN" altLang="en-US" sz="2400" b="1" dirty="0">
                <a:effectLst>
                  <a:outerShdw blurRad="38100" dist="38100" dir="2700000" algn="tl">
                    <a:srgbClr val="000000">
                      <a:alpha val="43137"/>
                    </a:srgbClr>
                  </a:outerShdw>
                </a:effectLst>
                <a:latin typeface="楷体" pitchFamily="49" charset="-122"/>
                <a:ea typeface="楷体" pitchFamily="49" charset="-122"/>
              </a:endParaRPr>
            </a:p>
          </p:txBody>
        </p:sp>
      </p:grpSp>
      <p:grpSp>
        <p:nvGrpSpPr>
          <p:cNvPr id="17" name="组合 16"/>
          <p:cNvGrpSpPr/>
          <p:nvPr/>
        </p:nvGrpSpPr>
        <p:grpSpPr>
          <a:xfrm>
            <a:off x="2370266" y="4473281"/>
            <a:ext cx="5172501" cy="1460311"/>
            <a:chOff x="6387152" y="2238232"/>
            <a:chExt cx="5172501" cy="1460311"/>
          </a:xfrm>
        </p:grpSpPr>
        <p:sp>
          <p:nvSpPr>
            <p:cNvPr id="18" name="椭圆 17"/>
            <p:cNvSpPr/>
            <p:nvPr/>
          </p:nvSpPr>
          <p:spPr>
            <a:xfrm>
              <a:off x="6387152" y="2238232"/>
              <a:ext cx="5172501" cy="1460311"/>
            </a:xfrm>
            <a:prstGeom prst="ellipse">
              <a:avLst/>
            </a:prstGeom>
            <a:noFill/>
            <a:ln w="381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TextBox 18"/>
            <p:cNvSpPr txBox="1"/>
            <p:nvPr/>
          </p:nvSpPr>
          <p:spPr>
            <a:xfrm>
              <a:off x="7999772" y="2470244"/>
              <a:ext cx="2040944" cy="830997"/>
            </a:xfrm>
            <a:prstGeom prst="rect">
              <a:avLst/>
            </a:prstGeom>
            <a:noFill/>
          </p:spPr>
          <p:txBody>
            <a:bodyPr wrap="none" rtlCol="0">
              <a:spAutoFit/>
            </a:bodyPr>
            <a:lstStyle/>
            <a:p>
              <a:pPr algn="ctr"/>
              <a:r>
                <a:rPr lang="zh-CN" altLang="en-US" sz="2400" b="1" dirty="0">
                  <a:effectLst>
                    <a:outerShdw blurRad="38100" dist="38100" dir="2700000" algn="tl">
                      <a:srgbClr val="000000">
                        <a:alpha val="43137"/>
                      </a:srgbClr>
                    </a:outerShdw>
                  </a:effectLst>
                  <a:latin typeface="楷体" pitchFamily="49" charset="-122"/>
                  <a:ea typeface="楷体" pitchFamily="49" charset="-122"/>
                </a:rPr>
                <a:t>数量问题</a:t>
              </a:r>
              <a:endParaRPr lang="en-US" altLang="zh-CN" sz="2400" b="1" dirty="0">
                <a:effectLst>
                  <a:outerShdw blurRad="38100" dist="38100" dir="2700000" algn="tl">
                    <a:srgbClr val="000000">
                      <a:alpha val="43137"/>
                    </a:srgbClr>
                  </a:outerShdw>
                </a:effectLst>
                <a:latin typeface="楷体" pitchFamily="49" charset="-122"/>
                <a:ea typeface="楷体" pitchFamily="49" charset="-122"/>
              </a:endParaRPr>
            </a:p>
            <a:p>
              <a:pPr algn="ctr"/>
              <a:r>
                <a:rPr lang="zh-CN" altLang="en-US" sz="2400" b="1" dirty="0">
                  <a:effectLst>
                    <a:outerShdw blurRad="38100" dist="38100" dir="2700000" algn="tl">
                      <a:srgbClr val="000000">
                        <a:alpha val="43137"/>
                      </a:srgbClr>
                    </a:outerShdw>
                  </a:effectLst>
                  <a:latin typeface="楷体" pitchFamily="49" charset="-122"/>
                  <a:ea typeface="楷体" pitchFamily="49" charset="-122"/>
                </a:rPr>
                <a:t>国民生产总值</a:t>
              </a:r>
            </a:p>
          </p:txBody>
        </p:sp>
      </p:grpSp>
      <p:cxnSp>
        <p:nvCxnSpPr>
          <p:cNvPr id="21" name="形状 20"/>
          <p:cNvCxnSpPr>
            <a:cxnSpLocks/>
            <a:endCxn id="14" idx="4"/>
          </p:cNvCxnSpPr>
          <p:nvPr/>
        </p:nvCxnSpPr>
        <p:spPr>
          <a:xfrm rot="10800000" flipH="1">
            <a:off x="4116000" y="2118342"/>
            <a:ext cx="2245432" cy="4354458"/>
          </a:xfrm>
          <a:prstGeom prst="curvedConnector4">
            <a:avLst>
              <a:gd name="adj1" fmla="val -10181"/>
              <a:gd name="adj2" fmla="val 51819"/>
            </a:avLst>
          </a:prstGeom>
          <a:ln w="76200">
            <a:solidFill>
              <a:schemeClr val="bg2">
                <a:lumMod val="75000"/>
              </a:schemeClr>
            </a:solidFill>
            <a:tailEnd type="arrow"/>
          </a:ln>
        </p:spPr>
        <p:style>
          <a:lnRef idx="1">
            <a:schemeClr val="accent1"/>
          </a:lnRef>
          <a:fillRef idx="0">
            <a:schemeClr val="accent1"/>
          </a:fillRef>
          <a:effectRef idx="0">
            <a:schemeClr val="accent1"/>
          </a:effectRef>
          <a:fontRef idx="minor">
            <a:schemeClr val="tx1"/>
          </a:fontRef>
        </p:style>
      </p:cxnSp>
      <p:pic>
        <p:nvPicPr>
          <p:cNvPr id="24" name="Picture 2" descr="https://timgsa.baidu.com/timg?image&amp;quality=80&amp;size=b9999_10000&amp;sec=1600086348093&amp;di=bf55327a5dc921ee23c6f8b273793585&amp;imgtype=0&amp;src=http%3A%2F%2F5b0988e595225.cdn.sohucs.com%2Fimages%2F20180320%2Fb4acedb148b545ad8b29c7f766fcc1f6.jpeg"/>
          <p:cNvPicPr>
            <a:picLocks noChangeAspect="1" noChangeArrowheads="1"/>
          </p:cNvPicPr>
          <p:nvPr/>
        </p:nvPicPr>
        <p:blipFill>
          <a:blip r:embed="rId4" cstate="print"/>
          <a:srcRect/>
          <a:stretch>
            <a:fillRect/>
          </a:stretch>
        </p:blipFill>
        <p:spPr bwMode="auto">
          <a:xfrm>
            <a:off x="7279891" y="1464016"/>
            <a:ext cx="4893060" cy="4869193"/>
          </a:xfrm>
          <a:prstGeom prst="rect">
            <a:avLst/>
          </a:prstGeom>
          <a:noFill/>
        </p:spPr>
      </p:pic>
    </p:spTree>
    <p:custDataLst>
      <p:tags r:id="rId1"/>
    </p:custData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5"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blinds(vertical)">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5"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blinds(vertical)">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wipe(down)">
                                      <p:cBhvr>
                                        <p:cTn id="17" dur="500"/>
                                        <p:tgtEl>
                                          <p:spTgt spid="21"/>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24"/>
                                        </p:tgtEl>
                                        <p:attrNameLst>
                                          <p:attrName>style.visibility</p:attrName>
                                        </p:attrNameLst>
                                      </p:cBhvr>
                                      <p:to>
                                        <p:strVal val="visible"/>
                                      </p:to>
                                    </p:set>
                                    <p:anim calcmode="lin" valueType="num">
                                      <p:cBhvr additive="base">
                                        <p:cTn id="22" dur="500" fill="hold"/>
                                        <p:tgtEl>
                                          <p:spTgt spid="24"/>
                                        </p:tgtEl>
                                        <p:attrNameLst>
                                          <p:attrName>ppt_x</p:attrName>
                                        </p:attrNameLst>
                                      </p:cBhvr>
                                      <p:tavLst>
                                        <p:tav tm="0">
                                          <p:val>
                                            <p:strVal val="#ppt_x"/>
                                          </p:val>
                                        </p:tav>
                                        <p:tav tm="100000">
                                          <p:val>
                                            <p:strVal val="#ppt_x"/>
                                          </p:val>
                                        </p:tav>
                                      </p:tavLst>
                                    </p:anim>
                                    <p:anim calcmode="lin" valueType="num">
                                      <p:cBhvr additive="base">
                                        <p:cTn id="23"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6"/>
          <p:cNvSpPr>
            <a:spLocks noGrp="1"/>
          </p:cNvSpPr>
          <p:nvPr>
            <p:ph type="sldNum" sz="quarter" idx="12"/>
          </p:nvPr>
        </p:nvSpPr>
        <p:spPr/>
        <p:txBody>
          <a:bodyPr/>
          <a:lstStyle/>
          <a:p>
            <a:fld id="{49AE70B2-8BF9-45C0-BB95-33D1B9D3A854}" type="slidenum">
              <a:rPr lang="zh-CN" altLang="en-US" smtClean="0">
                <a:latin typeface="黑体" panose="02010609060101010101" pitchFamily="49" charset="-122"/>
                <a:ea typeface="黑体" panose="02010609060101010101" pitchFamily="49" charset="-122"/>
              </a:rPr>
              <a:pPr/>
              <a:t>17</a:t>
            </a:fld>
            <a:endParaRPr lang="zh-CN" altLang="en-US">
              <a:latin typeface="黑体" panose="02010609060101010101" pitchFamily="49" charset="-122"/>
              <a:ea typeface="黑体" panose="02010609060101010101" pitchFamily="49" charset="-122"/>
            </a:endParaRPr>
          </a:p>
        </p:txBody>
      </p:sp>
      <p:sp>
        <p:nvSpPr>
          <p:cNvPr id="10" name="文本框 9"/>
          <p:cNvSpPr txBox="1"/>
          <p:nvPr/>
        </p:nvSpPr>
        <p:spPr>
          <a:xfrm>
            <a:off x="401320" y="1250950"/>
            <a:ext cx="2672080" cy="521970"/>
          </a:xfrm>
          <a:prstGeom prst="rect">
            <a:avLst/>
          </a:prstGeom>
          <a:noFill/>
        </p:spPr>
        <p:txBody>
          <a:bodyPr wrap="none" rtlCol="0" anchor="t">
            <a:spAutoFit/>
          </a:bodyPr>
          <a:lstStyle/>
          <a:p>
            <a:pPr marL="0" marR="0" lvl="0" indent="0" algn="l" defTabSz="914400" rtl="0" eaLnBrk="1" fontAlgn="base" latinLnBrk="0" hangingPunct="1">
              <a:lnSpc>
                <a:spcPct val="100000"/>
              </a:lnSpc>
              <a:spcBef>
                <a:spcPct val="100000"/>
              </a:spcBef>
              <a:spcAft>
                <a:spcPct val="0"/>
              </a:spcAft>
              <a:buClr>
                <a:srgbClr val="333300"/>
              </a:buClr>
              <a:buSzTx/>
              <a:buFont typeface="Wingdings" panose="05000000000000000000" pitchFamily="2" charset="2"/>
              <a:buNone/>
              <a:defRPr/>
            </a:pPr>
            <a:r>
              <a:rPr lang="zh-CN" altLang="en-US" sz="2800" kern="0" noProof="0" dirty="0">
                <a:ln>
                  <a:noFill/>
                </a:ln>
                <a:solidFill>
                  <a:srgbClr val="333300"/>
                </a:solidFill>
                <a:effectLst/>
                <a:uLnTx/>
                <a:uFillTx/>
                <a:latin typeface="黑体" panose="02010609060101010101" pitchFamily="49" charset="-122"/>
                <a:ea typeface="黑体" panose="02010609060101010101" pitchFamily="49" charset="-122"/>
                <a:sym typeface="+mn-ea"/>
              </a:rPr>
              <a:t>（二）经济周期</a:t>
            </a:r>
          </a:p>
        </p:txBody>
      </p:sp>
      <p:sp>
        <p:nvSpPr>
          <p:cNvPr id="6183" name="AutoShape 99"/>
          <p:cNvSpPr>
            <a:spLocks noChangeAspect="1" noTextEdit="1"/>
          </p:cNvSpPr>
          <p:nvPr/>
        </p:nvSpPr>
        <p:spPr>
          <a:xfrm>
            <a:off x="4960620" y="2215515"/>
            <a:ext cx="6229985" cy="4820920"/>
          </a:xfrm>
          <a:prstGeom prst="rect">
            <a:avLst/>
          </a:prstGeom>
          <a:noFill/>
          <a:ln w="9525">
            <a:noFill/>
          </a:ln>
        </p:spPr>
        <p:txBody>
          <a:bodyPr/>
          <a:lstStyle/>
          <a:p>
            <a:endParaRPr lang="zh-CN" altLang="en-US">
              <a:latin typeface="黑体" panose="02010609060101010101" pitchFamily="49" charset="-122"/>
              <a:ea typeface="黑体" panose="02010609060101010101" pitchFamily="49" charset="-122"/>
            </a:endParaRPr>
          </a:p>
        </p:txBody>
      </p:sp>
      <p:grpSp>
        <p:nvGrpSpPr>
          <p:cNvPr id="5" name="组合 4"/>
          <p:cNvGrpSpPr/>
          <p:nvPr/>
        </p:nvGrpSpPr>
        <p:grpSpPr>
          <a:xfrm>
            <a:off x="-1" y="266700"/>
            <a:ext cx="6229985" cy="673735"/>
            <a:chOff x="0" y="499"/>
            <a:chExt cx="9240" cy="1061"/>
          </a:xfrm>
        </p:grpSpPr>
        <p:sp>
          <p:nvSpPr>
            <p:cNvPr id="8" name="矩形 7"/>
            <p:cNvSpPr/>
            <p:nvPr/>
          </p:nvSpPr>
          <p:spPr>
            <a:xfrm>
              <a:off x="0" y="499"/>
              <a:ext cx="8598" cy="1059"/>
            </a:xfrm>
            <a:prstGeom prst="rect">
              <a:avLst/>
            </a:prstGeom>
            <a:solidFill>
              <a:srgbClr val="BFD3D1"/>
            </a:solidFill>
            <a:ln>
              <a:solidFill>
                <a:srgbClr val="BFD3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11" name="文本框 10"/>
            <p:cNvSpPr txBox="1"/>
            <p:nvPr/>
          </p:nvSpPr>
          <p:spPr>
            <a:xfrm>
              <a:off x="0" y="542"/>
              <a:ext cx="9240" cy="1018"/>
            </a:xfrm>
            <a:prstGeom prst="rect">
              <a:avLst/>
            </a:prstGeom>
            <a:noFill/>
          </p:spPr>
          <p:txBody>
            <a:bodyPr wrap="square" rtlCol="0">
              <a:spAutoFit/>
            </a:bodyPr>
            <a:lstStyle/>
            <a:p>
              <a:pPr marR="0" lvl="0" indent="0" algn="l" defTabSz="914400" rtl="0" eaLnBrk="1" fontAlgn="base" latinLnBrk="0" hangingPunct="1">
                <a:lnSpc>
                  <a:spcPct val="100000"/>
                </a:lnSpc>
                <a:spcBef>
                  <a:spcPct val="100000"/>
                </a:spcBef>
                <a:spcAft>
                  <a:spcPct val="0"/>
                </a:spcAft>
                <a:buClr>
                  <a:srgbClr val="333300"/>
                </a:buClr>
                <a:buSzTx/>
                <a:buFont typeface="Wingdings" panose="05000000000000000000" pitchFamily="2" charset="2"/>
                <a:buNone/>
                <a:defRPr/>
              </a:pPr>
              <a:r>
                <a:rPr lang="zh-CN" altLang="en-US" sz="3600" kern="0" noProof="0" dirty="0">
                  <a:ln>
                    <a:noFill/>
                  </a:ln>
                  <a:solidFill>
                    <a:schemeClr val="tx1"/>
                  </a:solidFill>
                  <a:effectLst/>
                  <a:uLnTx/>
                  <a:uFillTx/>
                  <a:latin typeface="黑体" panose="02010609060101010101" pitchFamily="49" charset="-122"/>
                  <a:ea typeface="黑体" panose="02010609060101010101" pitchFamily="49" charset="-122"/>
                  <a:cs typeface="黑体" panose="02010609060101010101" pitchFamily="49" charset="-122"/>
                  <a:sym typeface="+mn-ea"/>
                </a:rPr>
                <a:t>二、宏观经济学的研究主题</a:t>
              </a:r>
            </a:p>
          </p:txBody>
        </p:sp>
      </p:grpSp>
      <p:sp>
        <p:nvSpPr>
          <p:cNvPr id="29" name="矩形 28"/>
          <p:cNvSpPr/>
          <p:nvPr/>
        </p:nvSpPr>
        <p:spPr>
          <a:xfrm>
            <a:off x="10417175" y="1173480"/>
            <a:ext cx="735965" cy="700405"/>
          </a:xfrm>
          <a:prstGeom prst="rect">
            <a:avLst/>
          </a:prstGeom>
          <a:solidFill>
            <a:schemeClr val="accent1">
              <a:alpha val="0"/>
            </a:schemeClr>
          </a:solidFill>
          <a:ln w="88900">
            <a:solidFill>
              <a:srgbClr val="BFD3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6" name="矩形 5"/>
          <p:cNvSpPr/>
          <p:nvPr/>
        </p:nvSpPr>
        <p:spPr>
          <a:xfrm>
            <a:off x="10711180" y="119380"/>
            <a:ext cx="1372870" cy="1306195"/>
          </a:xfrm>
          <a:prstGeom prst="rect">
            <a:avLst/>
          </a:prstGeom>
          <a:solidFill>
            <a:schemeClr val="accent1">
              <a:alpha val="0"/>
            </a:schemeClr>
          </a:solidFill>
          <a:ln w="88900">
            <a:solidFill>
              <a:srgbClr val="F9C4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pic>
        <p:nvPicPr>
          <p:cNvPr id="13" name="Picture 7"/>
          <p:cNvPicPr>
            <a:picLocks noChangeAspect="1"/>
          </p:cNvPicPr>
          <p:nvPr/>
        </p:nvPicPr>
        <p:blipFill>
          <a:blip r:embed="rId3" cstate="print"/>
          <a:stretch>
            <a:fillRect/>
          </a:stretch>
        </p:blipFill>
        <p:spPr>
          <a:xfrm>
            <a:off x="95087" y="2617828"/>
            <a:ext cx="9456705" cy="4166050"/>
          </a:xfrm>
          <a:prstGeom prst="rect">
            <a:avLst/>
          </a:prstGeom>
          <a:noFill/>
          <a:ln w="9525">
            <a:noFill/>
          </a:ln>
        </p:spPr>
      </p:pic>
      <p:pic>
        <p:nvPicPr>
          <p:cNvPr id="8198" name="Picture 2"/>
          <p:cNvPicPr>
            <a:picLocks noChangeAspect="1"/>
          </p:cNvPicPr>
          <p:nvPr/>
        </p:nvPicPr>
        <p:blipFill>
          <a:blip r:embed="rId4" cstate="print"/>
          <a:stretch>
            <a:fillRect/>
          </a:stretch>
        </p:blipFill>
        <p:spPr>
          <a:xfrm>
            <a:off x="7110485" y="-1"/>
            <a:ext cx="5081516" cy="3303753"/>
          </a:xfrm>
          <a:prstGeom prst="rect">
            <a:avLst/>
          </a:prstGeom>
          <a:noFill/>
          <a:ln w="9525">
            <a:noFill/>
          </a:ln>
        </p:spPr>
      </p:pic>
      <p:sp>
        <p:nvSpPr>
          <p:cNvPr id="16" name="任意多边形 15"/>
          <p:cNvSpPr/>
          <p:nvPr/>
        </p:nvSpPr>
        <p:spPr>
          <a:xfrm>
            <a:off x="941696" y="3657600"/>
            <a:ext cx="8024883" cy="972131"/>
          </a:xfrm>
          <a:custGeom>
            <a:avLst/>
            <a:gdLst>
              <a:gd name="connsiteX0" fmla="*/ 0 w 8024883"/>
              <a:gd name="connsiteY0" fmla="*/ 272955 h 972131"/>
              <a:gd name="connsiteX1" fmla="*/ 40943 w 8024883"/>
              <a:gd name="connsiteY1" fmla="*/ 300251 h 972131"/>
              <a:gd name="connsiteX2" fmla="*/ 81886 w 8024883"/>
              <a:gd name="connsiteY2" fmla="*/ 341194 h 972131"/>
              <a:gd name="connsiteX3" fmla="*/ 163773 w 8024883"/>
              <a:gd name="connsiteY3" fmla="*/ 368490 h 972131"/>
              <a:gd name="connsiteX4" fmla="*/ 245659 w 8024883"/>
              <a:gd name="connsiteY4" fmla="*/ 395785 h 972131"/>
              <a:gd name="connsiteX5" fmla="*/ 286603 w 8024883"/>
              <a:gd name="connsiteY5" fmla="*/ 409433 h 972131"/>
              <a:gd name="connsiteX6" fmla="*/ 341194 w 8024883"/>
              <a:gd name="connsiteY6" fmla="*/ 423081 h 972131"/>
              <a:gd name="connsiteX7" fmla="*/ 464023 w 8024883"/>
              <a:gd name="connsiteY7" fmla="*/ 464024 h 972131"/>
              <a:gd name="connsiteX8" fmla="*/ 504967 w 8024883"/>
              <a:gd name="connsiteY8" fmla="*/ 477672 h 972131"/>
              <a:gd name="connsiteX9" fmla="*/ 600501 w 8024883"/>
              <a:gd name="connsiteY9" fmla="*/ 491319 h 972131"/>
              <a:gd name="connsiteX10" fmla="*/ 641444 w 8024883"/>
              <a:gd name="connsiteY10" fmla="*/ 504967 h 972131"/>
              <a:gd name="connsiteX11" fmla="*/ 1064525 w 8024883"/>
              <a:gd name="connsiteY11" fmla="*/ 504967 h 972131"/>
              <a:gd name="connsiteX12" fmla="*/ 1173707 w 8024883"/>
              <a:gd name="connsiteY12" fmla="*/ 477672 h 972131"/>
              <a:gd name="connsiteX13" fmla="*/ 1228298 w 8024883"/>
              <a:gd name="connsiteY13" fmla="*/ 464024 h 972131"/>
              <a:gd name="connsiteX14" fmla="*/ 1310185 w 8024883"/>
              <a:gd name="connsiteY14" fmla="*/ 436728 h 972131"/>
              <a:gd name="connsiteX15" fmla="*/ 1364776 w 8024883"/>
              <a:gd name="connsiteY15" fmla="*/ 423081 h 972131"/>
              <a:gd name="connsiteX16" fmla="*/ 1446662 w 8024883"/>
              <a:gd name="connsiteY16" fmla="*/ 395785 h 972131"/>
              <a:gd name="connsiteX17" fmla="*/ 1528549 w 8024883"/>
              <a:gd name="connsiteY17" fmla="*/ 368490 h 972131"/>
              <a:gd name="connsiteX18" fmla="*/ 1651379 w 8024883"/>
              <a:gd name="connsiteY18" fmla="*/ 327546 h 972131"/>
              <a:gd name="connsiteX19" fmla="*/ 1692322 w 8024883"/>
              <a:gd name="connsiteY19" fmla="*/ 313899 h 972131"/>
              <a:gd name="connsiteX20" fmla="*/ 1733265 w 8024883"/>
              <a:gd name="connsiteY20" fmla="*/ 300251 h 972131"/>
              <a:gd name="connsiteX21" fmla="*/ 1924334 w 8024883"/>
              <a:gd name="connsiteY21" fmla="*/ 272955 h 972131"/>
              <a:gd name="connsiteX22" fmla="*/ 1978925 w 8024883"/>
              <a:gd name="connsiteY22" fmla="*/ 259307 h 972131"/>
              <a:gd name="connsiteX23" fmla="*/ 2115403 w 8024883"/>
              <a:gd name="connsiteY23" fmla="*/ 232012 h 972131"/>
              <a:gd name="connsiteX24" fmla="*/ 2183641 w 8024883"/>
              <a:gd name="connsiteY24" fmla="*/ 218364 h 972131"/>
              <a:gd name="connsiteX25" fmla="*/ 2306471 w 8024883"/>
              <a:gd name="connsiteY25" fmla="*/ 177421 h 972131"/>
              <a:gd name="connsiteX26" fmla="*/ 2347414 w 8024883"/>
              <a:gd name="connsiteY26" fmla="*/ 163773 h 972131"/>
              <a:gd name="connsiteX27" fmla="*/ 2866029 w 8024883"/>
              <a:gd name="connsiteY27" fmla="*/ 136478 h 972131"/>
              <a:gd name="connsiteX28" fmla="*/ 3043450 w 8024883"/>
              <a:gd name="connsiteY28" fmla="*/ 109182 h 972131"/>
              <a:gd name="connsiteX29" fmla="*/ 3357349 w 8024883"/>
              <a:gd name="connsiteY29" fmla="*/ 95534 h 972131"/>
              <a:gd name="connsiteX30" fmla="*/ 3807725 w 8024883"/>
              <a:gd name="connsiteY30" fmla="*/ 68239 h 972131"/>
              <a:gd name="connsiteX31" fmla="*/ 3889611 w 8024883"/>
              <a:gd name="connsiteY31" fmla="*/ 54591 h 972131"/>
              <a:gd name="connsiteX32" fmla="*/ 4503761 w 8024883"/>
              <a:gd name="connsiteY32" fmla="*/ 68239 h 972131"/>
              <a:gd name="connsiteX33" fmla="*/ 4558352 w 8024883"/>
              <a:gd name="connsiteY33" fmla="*/ 81887 h 972131"/>
              <a:gd name="connsiteX34" fmla="*/ 4640238 w 8024883"/>
              <a:gd name="connsiteY34" fmla="*/ 95534 h 972131"/>
              <a:gd name="connsiteX35" fmla="*/ 5308979 w 8024883"/>
              <a:gd name="connsiteY35" fmla="*/ 81887 h 972131"/>
              <a:gd name="connsiteX36" fmla="*/ 5404513 w 8024883"/>
              <a:gd name="connsiteY36" fmla="*/ 68239 h 972131"/>
              <a:gd name="connsiteX37" fmla="*/ 5554638 w 8024883"/>
              <a:gd name="connsiteY37" fmla="*/ 40943 h 972131"/>
              <a:gd name="connsiteX38" fmla="*/ 5895832 w 8024883"/>
              <a:gd name="connsiteY38" fmla="*/ 0 h 972131"/>
              <a:gd name="connsiteX39" fmla="*/ 6127844 w 8024883"/>
              <a:gd name="connsiteY39" fmla="*/ 13648 h 972131"/>
              <a:gd name="connsiteX40" fmla="*/ 6291617 w 8024883"/>
              <a:gd name="connsiteY40" fmla="*/ 40943 h 972131"/>
              <a:gd name="connsiteX41" fmla="*/ 6373504 w 8024883"/>
              <a:gd name="connsiteY41" fmla="*/ 68239 h 972131"/>
              <a:gd name="connsiteX42" fmla="*/ 6441743 w 8024883"/>
              <a:gd name="connsiteY42" fmla="*/ 136478 h 972131"/>
              <a:gd name="connsiteX43" fmla="*/ 6509982 w 8024883"/>
              <a:gd name="connsiteY43" fmla="*/ 218364 h 972131"/>
              <a:gd name="connsiteX44" fmla="*/ 6550925 w 8024883"/>
              <a:gd name="connsiteY44" fmla="*/ 245660 h 972131"/>
              <a:gd name="connsiteX45" fmla="*/ 6591868 w 8024883"/>
              <a:gd name="connsiteY45" fmla="*/ 286603 h 972131"/>
              <a:gd name="connsiteX46" fmla="*/ 6673755 w 8024883"/>
              <a:gd name="connsiteY46" fmla="*/ 341194 h 972131"/>
              <a:gd name="connsiteX47" fmla="*/ 6796585 w 8024883"/>
              <a:gd name="connsiteY47" fmla="*/ 436728 h 972131"/>
              <a:gd name="connsiteX48" fmla="*/ 6878471 w 8024883"/>
              <a:gd name="connsiteY48" fmla="*/ 491319 h 972131"/>
              <a:gd name="connsiteX49" fmla="*/ 6933062 w 8024883"/>
              <a:gd name="connsiteY49" fmla="*/ 504967 h 972131"/>
              <a:gd name="connsiteX50" fmla="*/ 7014949 w 8024883"/>
              <a:gd name="connsiteY50" fmla="*/ 532263 h 972131"/>
              <a:gd name="connsiteX51" fmla="*/ 7055892 w 8024883"/>
              <a:gd name="connsiteY51" fmla="*/ 545910 h 972131"/>
              <a:gd name="connsiteX52" fmla="*/ 7096835 w 8024883"/>
              <a:gd name="connsiteY52" fmla="*/ 559558 h 972131"/>
              <a:gd name="connsiteX53" fmla="*/ 7137779 w 8024883"/>
              <a:gd name="connsiteY53" fmla="*/ 573206 h 972131"/>
              <a:gd name="connsiteX54" fmla="*/ 7219665 w 8024883"/>
              <a:gd name="connsiteY54" fmla="*/ 655093 h 972131"/>
              <a:gd name="connsiteX55" fmla="*/ 7301552 w 8024883"/>
              <a:gd name="connsiteY55" fmla="*/ 709684 h 972131"/>
              <a:gd name="connsiteX56" fmla="*/ 7383438 w 8024883"/>
              <a:gd name="connsiteY56" fmla="*/ 777922 h 972131"/>
              <a:gd name="connsiteX57" fmla="*/ 7465325 w 8024883"/>
              <a:gd name="connsiteY57" fmla="*/ 832513 h 972131"/>
              <a:gd name="connsiteX58" fmla="*/ 7506268 w 8024883"/>
              <a:gd name="connsiteY58" fmla="*/ 859809 h 972131"/>
              <a:gd name="connsiteX59" fmla="*/ 7588155 w 8024883"/>
              <a:gd name="connsiteY59" fmla="*/ 887104 h 972131"/>
              <a:gd name="connsiteX60" fmla="*/ 7629098 w 8024883"/>
              <a:gd name="connsiteY60" fmla="*/ 900752 h 972131"/>
              <a:gd name="connsiteX61" fmla="*/ 7710985 w 8024883"/>
              <a:gd name="connsiteY61" fmla="*/ 928048 h 972131"/>
              <a:gd name="connsiteX62" fmla="*/ 7751928 w 8024883"/>
              <a:gd name="connsiteY62" fmla="*/ 941696 h 972131"/>
              <a:gd name="connsiteX63" fmla="*/ 7847462 w 8024883"/>
              <a:gd name="connsiteY63" fmla="*/ 955343 h 972131"/>
              <a:gd name="connsiteX64" fmla="*/ 7902053 w 8024883"/>
              <a:gd name="connsiteY64" fmla="*/ 968991 h 972131"/>
              <a:gd name="connsiteX65" fmla="*/ 8024883 w 8024883"/>
              <a:gd name="connsiteY65" fmla="*/ 968991 h 972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8024883" h="972131">
                <a:moveTo>
                  <a:pt x="0" y="272955"/>
                </a:moveTo>
                <a:cubicBezTo>
                  <a:pt x="13648" y="282054"/>
                  <a:pt x="28342" y="289750"/>
                  <a:pt x="40943" y="300251"/>
                </a:cubicBezTo>
                <a:cubicBezTo>
                  <a:pt x="55770" y="312607"/>
                  <a:pt x="65014" y="331821"/>
                  <a:pt x="81886" y="341194"/>
                </a:cubicBezTo>
                <a:cubicBezTo>
                  <a:pt x="107037" y="355167"/>
                  <a:pt x="136477" y="359392"/>
                  <a:pt x="163773" y="368490"/>
                </a:cubicBezTo>
                <a:lnTo>
                  <a:pt x="245659" y="395785"/>
                </a:lnTo>
                <a:cubicBezTo>
                  <a:pt x="259307" y="400334"/>
                  <a:pt x="272646" y="405944"/>
                  <a:pt x="286603" y="409433"/>
                </a:cubicBezTo>
                <a:cubicBezTo>
                  <a:pt x="304800" y="413982"/>
                  <a:pt x="323228" y="417691"/>
                  <a:pt x="341194" y="423081"/>
                </a:cubicBezTo>
                <a:cubicBezTo>
                  <a:pt x="341234" y="423093"/>
                  <a:pt x="443532" y="457194"/>
                  <a:pt x="464023" y="464024"/>
                </a:cubicBezTo>
                <a:cubicBezTo>
                  <a:pt x="477671" y="468573"/>
                  <a:pt x="490725" y="475638"/>
                  <a:pt x="504967" y="477672"/>
                </a:cubicBezTo>
                <a:lnTo>
                  <a:pt x="600501" y="491319"/>
                </a:lnTo>
                <a:cubicBezTo>
                  <a:pt x="614149" y="495868"/>
                  <a:pt x="627157" y="503286"/>
                  <a:pt x="641444" y="504967"/>
                </a:cubicBezTo>
                <a:cubicBezTo>
                  <a:pt x="839507" y="528269"/>
                  <a:pt x="854042" y="517349"/>
                  <a:pt x="1064525" y="504967"/>
                </a:cubicBezTo>
                <a:cubicBezTo>
                  <a:pt x="1203253" y="477221"/>
                  <a:pt x="1075791" y="505648"/>
                  <a:pt x="1173707" y="477672"/>
                </a:cubicBezTo>
                <a:cubicBezTo>
                  <a:pt x="1191742" y="472519"/>
                  <a:pt x="1210332" y="469414"/>
                  <a:pt x="1228298" y="464024"/>
                </a:cubicBezTo>
                <a:cubicBezTo>
                  <a:pt x="1255857" y="455756"/>
                  <a:pt x="1282272" y="443706"/>
                  <a:pt x="1310185" y="436728"/>
                </a:cubicBezTo>
                <a:cubicBezTo>
                  <a:pt x="1328382" y="432179"/>
                  <a:pt x="1346810" y="428471"/>
                  <a:pt x="1364776" y="423081"/>
                </a:cubicBezTo>
                <a:cubicBezTo>
                  <a:pt x="1392334" y="414813"/>
                  <a:pt x="1419367" y="404884"/>
                  <a:pt x="1446662" y="395785"/>
                </a:cubicBezTo>
                <a:lnTo>
                  <a:pt x="1528549" y="368490"/>
                </a:lnTo>
                <a:lnTo>
                  <a:pt x="1651379" y="327546"/>
                </a:lnTo>
                <a:lnTo>
                  <a:pt x="1692322" y="313899"/>
                </a:lnTo>
                <a:cubicBezTo>
                  <a:pt x="1705970" y="309350"/>
                  <a:pt x="1718990" y="302035"/>
                  <a:pt x="1733265" y="300251"/>
                </a:cubicBezTo>
                <a:cubicBezTo>
                  <a:pt x="1800355" y="291865"/>
                  <a:pt x="1858743" y="286073"/>
                  <a:pt x="1924334" y="272955"/>
                </a:cubicBezTo>
                <a:cubicBezTo>
                  <a:pt x="1942727" y="269276"/>
                  <a:pt x="1960584" y="263237"/>
                  <a:pt x="1978925" y="259307"/>
                </a:cubicBezTo>
                <a:cubicBezTo>
                  <a:pt x="2024289" y="249586"/>
                  <a:pt x="2069910" y="241110"/>
                  <a:pt x="2115403" y="232012"/>
                </a:cubicBezTo>
                <a:cubicBezTo>
                  <a:pt x="2138149" y="227463"/>
                  <a:pt x="2161635" y="225699"/>
                  <a:pt x="2183641" y="218364"/>
                </a:cubicBezTo>
                <a:lnTo>
                  <a:pt x="2306471" y="177421"/>
                </a:lnTo>
                <a:cubicBezTo>
                  <a:pt x="2320119" y="172872"/>
                  <a:pt x="2333065" y="164798"/>
                  <a:pt x="2347414" y="163773"/>
                </a:cubicBezTo>
                <a:cubicBezTo>
                  <a:pt x="2647482" y="142339"/>
                  <a:pt x="2474686" y="152783"/>
                  <a:pt x="2866029" y="136478"/>
                </a:cubicBezTo>
                <a:cubicBezTo>
                  <a:pt x="2932907" y="123102"/>
                  <a:pt x="2970268" y="113903"/>
                  <a:pt x="3043450" y="109182"/>
                </a:cubicBezTo>
                <a:cubicBezTo>
                  <a:pt x="3147965" y="102439"/>
                  <a:pt x="3252716" y="100083"/>
                  <a:pt x="3357349" y="95534"/>
                </a:cubicBezTo>
                <a:cubicBezTo>
                  <a:pt x="3546927" y="48142"/>
                  <a:pt x="3344483" y="94710"/>
                  <a:pt x="3807725" y="68239"/>
                </a:cubicBezTo>
                <a:cubicBezTo>
                  <a:pt x="3835352" y="66660"/>
                  <a:pt x="3862316" y="59140"/>
                  <a:pt x="3889611" y="54591"/>
                </a:cubicBezTo>
                <a:lnTo>
                  <a:pt x="4503761" y="68239"/>
                </a:lnTo>
                <a:cubicBezTo>
                  <a:pt x="4522502" y="69004"/>
                  <a:pt x="4539959" y="78208"/>
                  <a:pt x="4558352" y="81887"/>
                </a:cubicBezTo>
                <a:cubicBezTo>
                  <a:pt x="4585486" y="87314"/>
                  <a:pt x="4612943" y="90985"/>
                  <a:pt x="4640238" y="95534"/>
                </a:cubicBezTo>
                <a:lnTo>
                  <a:pt x="5308979" y="81887"/>
                </a:lnTo>
                <a:cubicBezTo>
                  <a:pt x="5341126" y="80739"/>
                  <a:pt x="5372783" y="73527"/>
                  <a:pt x="5404513" y="68239"/>
                </a:cubicBezTo>
                <a:cubicBezTo>
                  <a:pt x="5516955" y="49498"/>
                  <a:pt x="5429509" y="58006"/>
                  <a:pt x="5554638" y="40943"/>
                </a:cubicBezTo>
                <a:cubicBezTo>
                  <a:pt x="5697185" y="21505"/>
                  <a:pt x="5765631" y="14467"/>
                  <a:pt x="5895832" y="0"/>
                </a:cubicBezTo>
                <a:cubicBezTo>
                  <a:pt x="5973169" y="4549"/>
                  <a:pt x="6050784" y="5676"/>
                  <a:pt x="6127844" y="13648"/>
                </a:cubicBezTo>
                <a:cubicBezTo>
                  <a:pt x="6182894" y="19343"/>
                  <a:pt x="6291617" y="40943"/>
                  <a:pt x="6291617" y="40943"/>
                </a:cubicBezTo>
                <a:cubicBezTo>
                  <a:pt x="6318913" y="50042"/>
                  <a:pt x="6357544" y="44299"/>
                  <a:pt x="6373504" y="68239"/>
                </a:cubicBezTo>
                <a:cubicBezTo>
                  <a:pt x="6409899" y="122830"/>
                  <a:pt x="6387152" y="100083"/>
                  <a:pt x="6441743" y="136478"/>
                </a:cubicBezTo>
                <a:cubicBezTo>
                  <a:pt x="6468583" y="176739"/>
                  <a:pt x="6470573" y="185523"/>
                  <a:pt x="6509982" y="218364"/>
                </a:cubicBezTo>
                <a:cubicBezTo>
                  <a:pt x="6522583" y="228865"/>
                  <a:pt x="6538324" y="235159"/>
                  <a:pt x="6550925" y="245660"/>
                </a:cubicBezTo>
                <a:cubicBezTo>
                  <a:pt x="6565752" y="258016"/>
                  <a:pt x="6576633" y="274754"/>
                  <a:pt x="6591868" y="286603"/>
                </a:cubicBezTo>
                <a:cubicBezTo>
                  <a:pt x="6617763" y="306743"/>
                  <a:pt x="6650558" y="317997"/>
                  <a:pt x="6673755" y="341194"/>
                </a:cubicBezTo>
                <a:cubicBezTo>
                  <a:pt x="6737896" y="405335"/>
                  <a:pt x="6698637" y="371429"/>
                  <a:pt x="6796585" y="436728"/>
                </a:cubicBezTo>
                <a:cubicBezTo>
                  <a:pt x="6796587" y="436730"/>
                  <a:pt x="6878468" y="491318"/>
                  <a:pt x="6878471" y="491319"/>
                </a:cubicBezTo>
                <a:cubicBezTo>
                  <a:pt x="6896668" y="495868"/>
                  <a:pt x="6915096" y="499577"/>
                  <a:pt x="6933062" y="504967"/>
                </a:cubicBezTo>
                <a:cubicBezTo>
                  <a:pt x="6960621" y="513235"/>
                  <a:pt x="6987653" y="523165"/>
                  <a:pt x="7014949" y="532263"/>
                </a:cubicBezTo>
                <a:lnTo>
                  <a:pt x="7055892" y="545910"/>
                </a:lnTo>
                <a:lnTo>
                  <a:pt x="7096835" y="559558"/>
                </a:lnTo>
                <a:lnTo>
                  <a:pt x="7137779" y="573206"/>
                </a:lnTo>
                <a:cubicBezTo>
                  <a:pt x="7165074" y="600502"/>
                  <a:pt x="7187546" y="633681"/>
                  <a:pt x="7219665" y="655093"/>
                </a:cubicBezTo>
                <a:cubicBezTo>
                  <a:pt x="7246961" y="673290"/>
                  <a:pt x="7278355" y="686487"/>
                  <a:pt x="7301552" y="709684"/>
                </a:cubicBezTo>
                <a:cubicBezTo>
                  <a:pt x="7421169" y="829301"/>
                  <a:pt x="7269432" y="682917"/>
                  <a:pt x="7383438" y="777922"/>
                </a:cubicBezTo>
                <a:cubicBezTo>
                  <a:pt x="7451593" y="834718"/>
                  <a:pt x="7393372" y="808530"/>
                  <a:pt x="7465325" y="832513"/>
                </a:cubicBezTo>
                <a:cubicBezTo>
                  <a:pt x="7478973" y="841612"/>
                  <a:pt x="7491279" y="853147"/>
                  <a:pt x="7506268" y="859809"/>
                </a:cubicBezTo>
                <a:cubicBezTo>
                  <a:pt x="7532560" y="871494"/>
                  <a:pt x="7560859" y="878006"/>
                  <a:pt x="7588155" y="887104"/>
                </a:cubicBezTo>
                <a:lnTo>
                  <a:pt x="7629098" y="900752"/>
                </a:lnTo>
                <a:lnTo>
                  <a:pt x="7710985" y="928048"/>
                </a:lnTo>
                <a:cubicBezTo>
                  <a:pt x="7724633" y="932597"/>
                  <a:pt x="7737687" y="939662"/>
                  <a:pt x="7751928" y="941696"/>
                </a:cubicBezTo>
                <a:cubicBezTo>
                  <a:pt x="7783773" y="946245"/>
                  <a:pt x="7815813" y="949589"/>
                  <a:pt x="7847462" y="955343"/>
                </a:cubicBezTo>
                <a:cubicBezTo>
                  <a:pt x="7865917" y="958698"/>
                  <a:pt x="7883351" y="967552"/>
                  <a:pt x="7902053" y="968991"/>
                </a:cubicBezTo>
                <a:cubicBezTo>
                  <a:pt x="7942876" y="972131"/>
                  <a:pt x="7983940" y="968991"/>
                  <a:pt x="8024883" y="968991"/>
                </a:cubicBezTo>
              </a:path>
            </a:pathLst>
          </a:custGeom>
          <a:ln w="76200">
            <a:solidFill>
              <a:schemeClr val="bg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Tree>
    <p:custDataLst>
      <p:tags r:id="rId1"/>
    </p:custData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198"/>
                                        </p:tgtEl>
                                        <p:attrNameLst>
                                          <p:attrName>style.visibility</p:attrName>
                                        </p:attrNameLst>
                                      </p:cBhvr>
                                      <p:to>
                                        <p:strVal val="visible"/>
                                      </p:to>
                                    </p:set>
                                    <p:animEffect transition="in" filter="fade">
                                      <p:cBhvr>
                                        <p:cTn id="7" dur="500"/>
                                        <p:tgtEl>
                                          <p:spTgt spid="8198"/>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additive="base">
                                        <p:cTn id="12" dur="500" fill="hold"/>
                                        <p:tgtEl>
                                          <p:spTgt spid="13"/>
                                        </p:tgtEl>
                                        <p:attrNameLst>
                                          <p:attrName>ppt_x</p:attrName>
                                        </p:attrNameLst>
                                      </p:cBhvr>
                                      <p:tavLst>
                                        <p:tav tm="0">
                                          <p:val>
                                            <p:strVal val="#ppt_x"/>
                                          </p:val>
                                        </p:tav>
                                        <p:tav tm="100000">
                                          <p:val>
                                            <p:strVal val="#ppt_x"/>
                                          </p:val>
                                        </p:tav>
                                      </p:tavLst>
                                    </p:anim>
                                    <p:anim calcmode="lin" valueType="num">
                                      <p:cBhvr additive="base">
                                        <p:cTn id="13"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16"/>
                                        </p:tgtEl>
                                        <p:attrNameLst>
                                          <p:attrName>style.visibility</p:attrName>
                                        </p:attrNameLst>
                                      </p:cBhvr>
                                      <p:to>
                                        <p:strVal val="visible"/>
                                      </p:to>
                                    </p:set>
                                    <p:anim calcmode="lin" valueType="num">
                                      <p:cBhvr additive="base">
                                        <p:cTn id="18" dur="500" fill="hold"/>
                                        <p:tgtEl>
                                          <p:spTgt spid="16"/>
                                        </p:tgtEl>
                                        <p:attrNameLst>
                                          <p:attrName>ppt_x</p:attrName>
                                        </p:attrNameLst>
                                      </p:cBhvr>
                                      <p:tavLst>
                                        <p:tav tm="0">
                                          <p:val>
                                            <p:strVal val="#ppt_x"/>
                                          </p:val>
                                        </p:tav>
                                        <p:tav tm="100000">
                                          <p:val>
                                            <p:strVal val="#ppt_x"/>
                                          </p:val>
                                        </p:tav>
                                      </p:tavLst>
                                    </p:anim>
                                    <p:anim calcmode="lin" valueType="num">
                                      <p:cBhvr additive="base">
                                        <p:cTn id="19"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6"/>
          <p:cNvSpPr>
            <a:spLocks noGrp="1"/>
          </p:cNvSpPr>
          <p:nvPr>
            <p:ph type="sldNum" sz="quarter" idx="12"/>
          </p:nvPr>
        </p:nvSpPr>
        <p:spPr/>
        <p:txBody>
          <a:bodyPr/>
          <a:lstStyle/>
          <a:p>
            <a:fld id="{49AE70B2-8BF9-45C0-BB95-33D1B9D3A854}" type="slidenum">
              <a:rPr lang="zh-CN" altLang="en-US" smtClean="0">
                <a:latin typeface="黑体" panose="02010609060101010101" pitchFamily="49" charset="-122"/>
                <a:ea typeface="黑体" panose="02010609060101010101" pitchFamily="49" charset="-122"/>
              </a:rPr>
              <a:pPr/>
              <a:t>18</a:t>
            </a:fld>
            <a:endParaRPr lang="zh-CN" altLang="en-US">
              <a:latin typeface="黑体" panose="02010609060101010101" pitchFamily="49" charset="-122"/>
              <a:ea typeface="黑体" panose="02010609060101010101" pitchFamily="49" charset="-122"/>
            </a:endParaRPr>
          </a:p>
        </p:txBody>
      </p:sp>
      <p:sp>
        <p:nvSpPr>
          <p:cNvPr id="10" name="文本框 9"/>
          <p:cNvSpPr txBox="1"/>
          <p:nvPr/>
        </p:nvSpPr>
        <p:spPr>
          <a:xfrm>
            <a:off x="401320" y="1250950"/>
            <a:ext cx="2672080" cy="521970"/>
          </a:xfrm>
          <a:prstGeom prst="rect">
            <a:avLst/>
          </a:prstGeom>
          <a:noFill/>
        </p:spPr>
        <p:txBody>
          <a:bodyPr wrap="none" rtlCol="0" anchor="t">
            <a:spAutoFit/>
          </a:bodyPr>
          <a:lstStyle/>
          <a:p>
            <a:pPr marL="0" marR="0" lvl="0" indent="0" algn="l" defTabSz="914400" rtl="0" eaLnBrk="1" fontAlgn="base" latinLnBrk="0" hangingPunct="1">
              <a:lnSpc>
                <a:spcPct val="100000"/>
              </a:lnSpc>
              <a:spcBef>
                <a:spcPct val="100000"/>
              </a:spcBef>
              <a:spcAft>
                <a:spcPct val="0"/>
              </a:spcAft>
              <a:buClr>
                <a:srgbClr val="333300"/>
              </a:buClr>
              <a:buSzTx/>
              <a:buFont typeface="Wingdings" panose="05000000000000000000" pitchFamily="2" charset="2"/>
              <a:buNone/>
              <a:defRPr/>
            </a:pPr>
            <a:r>
              <a:rPr lang="zh-CN" altLang="en-US" sz="2800" kern="0" noProof="0" dirty="0">
                <a:ln>
                  <a:noFill/>
                </a:ln>
                <a:solidFill>
                  <a:srgbClr val="333300"/>
                </a:solidFill>
                <a:effectLst/>
                <a:uLnTx/>
                <a:uFillTx/>
                <a:latin typeface="黑体" panose="02010609060101010101" pitchFamily="49" charset="-122"/>
                <a:ea typeface="黑体" panose="02010609060101010101" pitchFamily="49" charset="-122"/>
                <a:sym typeface="+mn-ea"/>
              </a:rPr>
              <a:t>（二）经济周期</a:t>
            </a:r>
          </a:p>
        </p:txBody>
      </p:sp>
      <p:sp>
        <p:nvSpPr>
          <p:cNvPr id="6183" name="AutoShape 99"/>
          <p:cNvSpPr>
            <a:spLocks noChangeAspect="1" noTextEdit="1"/>
          </p:cNvSpPr>
          <p:nvPr/>
        </p:nvSpPr>
        <p:spPr>
          <a:xfrm>
            <a:off x="4960620" y="2215515"/>
            <a:ext cx="6229985" cy="4820920"/>
          </a:xfrm>
          <a:prstGeom prst="rect">
            <a:avLst/>
          </a:prstGeom>
          <a:noFill/>
          <a:ln w="9525">
            <a:noFill/>
          </a:ln>
        </p:spPr>
        <p:txBody>
          <a:bodyPr/>
          <a:lstStyle/>
          <a:p>
            <a:endParaRPr lang="zh-CN" altLang="en-US">
              <a:latin typeface="黑体" panose="02010609060101010101" pitchFamily="49" charset="-122"/>
              <a:ea typeface="黑体" panose="02010609060101010101" pitchFamily="49" charset="-122"/>
            </a:endParaRPr>
          </a:p>
        </p:txBody>
      </p:sp>
      <p:grpSp>
        <p:nvGrpSpPr>
          <p:cNvPr id="5" name="组合 4"/>
          <p:cNvGrpSpPr/>
          <p:nvPr/>
        </p:nvGrpSpPr>
        <p:grpSpPr>
          <a:xfrm>
            <a:off x="-1" y="266700"/>
            <a:ext cx="6229985" cy="673735"/>
            <a:chOff x="0" y="499"/>
            <a:chExt cx="9240" cy="1061"/>
          </a:xfrm>
        </p:grpSpPr>
        <p:sp>
          <p:nvSpPr>
            <p:cNvPr id="8" name="矩形 7"/>
            <p:cNvSpPr/>
            <p:nvPr/>
          </p:nvSpPr>
          <p:spPr>
            <a:xfrm>
              <a:off x="0" y="499"/>
              <a:ext cx="8598" cy="1059"/>
            </a:xfrm>
            <a:prstGeom prst="rect">
              <a:avLst/>
            </a:prstGeom>
            <a:solidFill>
              <a:srgbClr val="BFD3D1"/>
            </a:solidFill>
            <a:ln>
              <a:solidFill>
                <a:srgbClr val="BFD3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11" name="文本框 10"/>
            <p:cNvSpPr txBox="1"/>
            <p:nvPr/>
          </p:nvSpPr>
          <p:spPr>
            <a:xfrm>
              <a:off x="0" y="542"/>
              <a:ext cx="9240" cy="1018"/>
            </a:xfrm>
            <a:prstGeom prst="rect">
              <a:avLst/>
            </a:prstGeom>
            <a:noFill/>
          </p:spPr>
          <p:txBody>
            <a:bodyPr wrap="square" rtlCol="0">
              <a:spAutoFit/>
            </a:bodyPr>
            <a:lstStyle/>
            <a:p>
              <a:pPr marR="0" lvl="0" indent="0" algn="l" defTabSz="914400" rtl="0" eaLnBrk="1" fontAlgn="base" latinLnBrk="0" hangingPunct="1">
                <a:lnSpc>
                  <a:spcPct val="100000"/>
                </a:lnSpc>
                <a:spcBef>
                  <a:spcPct val="100000"/>
                </a:spcBef>
                <a:spcAft>
                  <a:spcPct val="0"/>
                </a:spcAft>
                <a:buClr>
                  <a:srgbClr val="333300"/>
                </a:buClr>
                <a:buSzTx/>
                <a:buFont typeface="Wingdings" panose="05000000000000000000" pitchFamily="2" charset="2"/>
                <a:buNone/>
                <a:defRPr/>
              </a:pPr>
              <a:r>
                <a:rPr lang="zh-CN" altLang="en-US" sz="3600" kern="0" noProof="0" dirty="0">
                  <a:ln>
                    <a:noFill/>
                  </a:ln>
                  <a:solidFill>
                    <a:schemeClr val="tx1"/>
                  </a:solidFill>
                  <a:effectLst/>
                  <a:uLnTx/>
                  <a:uFillTx/>
                  <a:latin typeface="黑体" panose="02010609060101010101" pitchFamily="49" charset="-122"/>
                  <a:ea typeface="黑体" panose="02010609060101010101" pitchFamily="49" charset="-122"/>
                  <a:cs typeface="黑体" panose="02010609060101010101" pitchFamily="49" charset="-122"/>
                  <a:sym typeface="+mn-ea"/>
                </a:rPr>
                <a:t>二、宏观经济学的研究主题</a:t>
              </a:r>
            </a:p>
          </p:txBody>
        </p:sp>
      </p:grpSp>
      <p:sp>
        <p:nvSpPr>
          <p:cNvPr id="29" name="矩形 28"/>
          <p:cNvSpPr/>
          <p:nvPr/>
        </p:nvSpPr>
        <p:spPr>
          <a:xfrm>
            <a:off x="10417175" y="1173480"/>
            <a:ext cx="735965" cy="700405"/>
          </a:xfrm>
          <a:prstGeom prst="rect">
            <a:avLst/>
          </a:prstGeom>
          <a:solidFill>
            <a:schemeClr val="accent1">
              <a:alpha val="0"/>
            </a:schemeClr>
          </a:solidFill>
          <a:ln w="88900">
            <a:solidFill>
              <a:srgbClr val="BFD3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6" name="矩形 5"/>
          <p:cNvSpPr/>
          <p:nvPr/>
        </p:nvSpPr>
        <p:spPr>
          <a:xfrm>
            <a:off x="10711180" y="119380"/>
            <a:ext cx="1372870" cy="1306195"/>
          </a:xfrm>
          <a:prstGeom prst="rect">
            <a:avLst/>
          </a:prstGeom>
          <a:solidFill>
            <a:schemeClr val="accent1">
              <a:alpha val="0"/>
            </a:schemeClr>
          </a:solidFill>
          <a:ln w="88900">
            <a:solidFill>
              <a:srgbClr val="F9C4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pic>
        <p:nvPicPr>
          <p:cNvPr id="3" name="图片 2">
            <a:extLst>
              <a:ext uri="{FF2B5EF4-FFF2-40B4-BE49-F238E27FC236}">
                <a16:creationId xmlns:a16="http://schemas.microsoft.com/office/drawing/2014/main" id="{2AF27FAF-6246-4F72-BF1E-3ECF5AEC298F}"/>
              </a:ext>
            </a:extLst>
          </p:cNvPr>
          <p:cNvPicPr>
            <a:picLocks noChangeAspect="1"/>
          </p:cNvPicPr>
          <p:nvPr/>
        </p:nvPicPr>
        <p:blipFill>
          <a:blip r:embed="rId3"/>
          <a:stretch>
            <a:fillRect/>
          </a:stretch>
        </p:blipFill>
        <p:spPr>
          <a:xfrm>
            <a:off x="90488" y="2447925"/>
            <a:ext cx="6687316" cy="4329112"/>
          </a:xfrm>
          <a:prstGeom prst="rect">
            <a:avLst/>
          </a:prstGeom>
        </p:spPr>
      </p:pic>
      <p:pic>
        <p:nvPicPr>
          <p:cNvPr id="12" name="图片 11">
            <a:extLst>
              <a:ext uri="{FF2B5EF4-FFF2-40B4-BE49-F238E27FC236}">
                <a16:creationId xmlns:a16="http://schemas.microsoft.com/office/drawing/2014/main" id="{7B93B47B-83A8-4A91-9760-1C9FA05B2685}"/>
              </a:ext>
            </a:extLst>
          </p:cNvPr>
          <p:cNvPicPr>
            <a:picLocks noChangeAspect="1"/>
          </p:cNvPicPr>
          <p:nvPr/>
        </p:nvPicPr>
        <p:blipFill>
          <a:blip r:embed="rId4"/>
          <a:stretch>
            <a:fillRect/>
          </a:stretch>
        </p:blipFill>
        <p:spPr>
          <a:xfrm>
            <a:off x="6767800" y="0"/>
            <a:ext cx="5424200" cy="3639820"/>
          </a:xfrm>
          <a:prstGeom prst="rect">
            <a:avLst/>
          </a:prstGeom>
        </p:spPr>
      </p:pic>
      <p:sp>
        <p:nvSpPr>
          <p:cNvPr id="18" name="TextBox 14">
            <a:extLst>
              <a:ext uri="{FF2B5EF4-FFF2-40B4-BE49-F238E27FC236}">
                <a16:creationId xmlns:a16="http://schemas.microsoft.com/office/drawing/2014/main" id="{B2D8832C-A5D4-4F5C-B531-0A86CB5D9981}"/>
              </a:ext>
            </a:extLst>
          </p:cNvPr>
          <p:cNvSpPr txBox="1"/>
          <p:nvPr/>
        </p:nvSpPr>
        <p:spPr>
          <a:xfrm>
            <a:off x="8527884" y="4791779"/>
            <a:ext cx="2040943" cy="830997"/>
          </a:xfrm>
          <a:prstGeom prst="rect">
            <a:avLst/>
          </a:prstGeom>
          <a:noFill/>
        </p:spPr>
        <p:txBody>
          <a:bodyPr wrap="none" rtlCol="0">
            <a:spAutoFit/>
          </a:bodyPr>
          <a:lstStyle/>
          <a:p>
            <a:pPr algn="ctr"/>
            <a:r>
              <a:rPr lang="zh-CN" altLang="en-US" sz="2400" b="1" dirty="0">
                <a:effectLst>
                  <a:outerShdw blurRad="38100" dist="38100" dir="2700000" algn="tl">
                    <a:srgbClr val="000000">
                      <a:alpha val="43137"/>
                    </a:srgbClr>
                  </a:outerShdw>
                </a:effectLst>
                <a:latin typeface="楷体" pitchFamily="49" charset="-122"/>
                <a:ea typeface="楷体" pitchFamily="49" charset="-122"/>
              </a:rPr>
              <a:t>不同流派</a:t>
            </a:r>
            <a:endParaRPr lang="en-US" altLang="zh-CN" sz="2400" b="1" dirty="0">
              <a:effectLst>
                <a:outerShdw blurRad="38100" dist="38100" dir="2700000" algn="tl">
                  <a:srgbClr val="000000">
                    <a:alpha val="43137"/>
                  </a:srgbClr>
                </a:outerShdw>
              </a:effectLst>
              <a:latin typeface="楷体" pitchFamily="49" charset="-122"/>
              <a:ea typeface="楷体" pitchFamily="49" charset="-122"/>
            </a:endParaRPr>
          </a:p>
          <a:p>
            <a:pPr algn="ctr"/>
            <a:r>
              <a:rPr lang="zh-CN" altLang="en-US" sz="2400" b="1" dirty="0">
                <a:effectLst>
                  <a:outerShdw blurRad="38100" dist="38100" dir="2700000" algn="tl">
                    <a:srgbClr val="000000">
                      <a:alpha val="43137"/>
                    </a:srgbClr>
                  </a:outerShdw>
                </a:effectLst>
                <a:latin typeface="楷体" pitchFamily="49" charset="-122"/>
                <a:ea typeface="楷体" pitchFamily="49" charset="-122"/>
              </a:rPr>
              <a:t>不同政策导向</a:t>
            </a:r>
          </a:p>
        </p:txBody>
      </p:sp>
    </p:spTree>
    <p:custDataLst>
      <p:tags r:id="rId1"/>
    </p:custDataLst>
    <p:extLst>
      <p:ext uri="{BB962C8B-B14F-4D97-AF65-F5344CB8AC3E}">
        <p14:creationId xmlns:p14="http://schemas.microsoft.com/office/powerpoint/2010/main" val="3774039102"/>
      </p:ext>
    </p:ext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ppt_x"/>
                                          </p:val>
                                        </p:tav>
                                        <p:tav tm="100000">
                                          <p:val>
                                            <p:strVal val="#ppt_x"/>
                                          </p:val>
                                        </p:tav>
                                      </p:tavLst>
                                    </p:anim>
                                    <p:anim calcmode="lin" valueType="num">
                                      <p:cBhvr additive="base">
                                        <p:cTn id="1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anim calcmode="lin" valueType="num">
                                      <p:cBhvr additive="base">
                                        <p:cTn id="19" dur="500" fill="hold"/>
                                        <p:tgtEl>
                                          <p:spTgt spid="18"/>
                                        </p:tgtEl>
                                        <p:attrNameLst>
                                          <p:attrName>ppt_x</p:attrName>
                                        </p:attrNameLst>
                                      </p:cBhvr>
                                      <p:tavLst>
                                        <p:tav tm="0">
                                          <p:val>
                                            <p:strVal val="#ppt_x"/>
                                          </p:val>
                                        </p:tav>
                                        <p:tav tm="100000">
                                          <p:val>
                                            <p:strVal val="#ppt_x"/>
                                          </p:val>
                                        </p:tav>
                                      </p:tavLst>
                                    </p:anim>
                                    <p:anim calcmode="lin" valueType="num">
                                      <p:cBhvr additive="base">
                                        <p:cTn id="20"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6"/>
          <p:cNvSpPr>
            <a:spLocks noGrp="1"/>
          </p:cNvSpPr>
          <p:nvPr>
            <p:ph type="sldNum" sz="quarter" idx="12"/>
          </p:nvPr>
        </p:nvSpPr>
        <p:spPr/>
        <p:txBody>
          <a:bodyPr/>
          <a:lstStyle/>
          <a:p>
            <a:fld id="{49AE70B2-8BF9-45C0-BB95-33D1B9D3A854}" type="slidenum">
              <a:rPr lang="zh-CN" altLang="en-US" smtClean="0">
                <a:latin typeface="黑体" panose="02010609060101010101" pitchFamily="49" charset="-122"/>
                <a:ea typeface="黑体" panose="02010609060101010101" pitchFamily="49" charset="-122"/>
              </a:rPr>
              <a:pPr/>
              <a:t>19</a:t>
            </a:fld>
            <a:endParaRPr lang="zh-CN" altLang="en-US">
              <a:latin typeface="黑体" panose="02010609060101010101" pitchFamily="49" charset="-122"/>
              <a:ea typeface="黑体" panose="02010609060101010101" pitchFamily="49" charset="-122"/>
            </a:endParaRPr>
          </a:p>
        </p:txBody>
      </p:sp>
      <p:sp>
        <p:nvSpPr>
          <p:cNvPr id="10" name="文本框 9"/>
          <p:cNvSpPr txBox="1"/>
          <p:nvPr/>
        </p:nvSpPr>
        <p:spPr>
          <a:xfrm>
            <a:off x="401320" y="1250950"/>
            <a:ext cx="1960880" cy="521970"/>
          </a:xfrm>
          <a:prstGeom prst="rect">
            <a:avLst/>
          </a:prstGeom>
          <a:noFill/>
        </p:spPr>
        <p:txBody>
          <a:bodyPr wrap="none" rtlCol="0" anchor="t">
            <a:spAutoFit/>
          </a:bodyPr>
          <a:lstStyle/>
          <a:p>
            <a:pPr marL="0" marR="0" lvl="0" indent="0" algn="l" defTabSz="914400" rtl="0" eaLnBrk="1" fontAlgn="base" latinLnBrk="0" hangingPunct="1">
              <a:lnSpc>
                <a:spcPct val="100000"/>
              </a:lnSpc>
              <a:spcBef>
                <a:spcPct val="100000"/>
              </a:spcBef>
              <a:spcAft>
                <a:spcPct val="0"/>
              </a:spcAft>
              <a:buClr>
                <a:srgbClr val="333300"/>
              </a:buClr>
              <a:buSzTx/>
              <a:buFont typeface="Wingdings" panose="05000000000000000000" pitchFamily="2" charset="2"/>
              <a:buNone/>
              <a:defRPr/>
            </a:pPr>
            <a:r>
              <a:rPr lang="zh-CN" altLang="en-US" sz="2800" kern="0" noProof="0" dirty="0">
                <a:ln>
                  <a:noFill/>
                </a:ln>
                <a:solidFill>
                  <a:srgbClr val="333300"/>
                </a:solidFill>
                <a:effectLst/>
                <a:uLnTx/>
                <a:uFillTx/>
                <a:latin typeface="黑体" panose="02010609060101010101" pitchFamily="49" charset="-122"/>
                <a:ea typeface="黑体" panose="02010609060101010101" pitchFamily="49" charset="-122"/>
                <a:sym typeface="+mn-ea"/>
              </a:rPr>
              <a:t>（三）失业</a:t>
            </a:r>
          </a:p>
        </p:txBody>
      </p:sp>
      <p:sp>
        <p:nvSpPr>
          <p:cNvPr id="6183" name="AutoShape 99"/>
          <p:cNvSpPr>
            <a:spLocks noChangeAspect="1" noTextEdit="1"/>
          </p:cNvSpPr>
          <p:nvPr/>
        </p:nvSpPr>
        <p:spPr>
          <a:xfrm>
            <a:off x="4960620" y="2215515"/>
            <a:ext cx="6229985" cy="4820920"/>
          </a:xfrm>
          <a:prstGeom prst="rect">
            <a:avLst/>
          </a:prstGeom>
          <a:noFill/>
          <a:ln w="9525">
            <a:noFill/>
          </a:ln>
        </p:spPr>
        <p:txBody>
          <a:bodyPr/>
          <a:lstStyle/>
          <a:p>
            <a:endParaRPr lang="zh-CN" altLang="en-US">
              <a:latin typeface="黑体" panose="02010609060101010101" pitchFamily="49" charset="-122"/>
              <a:ea typeface="黑体" panose="02010609060101010101" pitchFamily="49" charset="-122"/>
            </a:endParaRPr>
          </a:p>
        </p:txBody>
      </p:sp>
      <p:grpSp>
        <p:nvGrpSpPr>
          <p:cNvPr id="2" name="组合 4"/>
          <p:cNvGrpSpPr/>
          <p:nvPr/>
        </p:nvGrpSpPr>
        <p:grpSpPr>
          <a:xfrm>
            <a:off x="-1" y="266700"/>
            <a:ext cx="5920943" cy="673735"/>
            <a:chOff x="0" y="499"/>
            <a:chExt cx="8982" cy="1061"/>
          </a:xfrm>
        </p:grpSpPr>
        <p:sp>
          <p:nvSpPr>
            <p:cNvPr id="8" name="矩形 7"/>
            <p:cNvSpPr/>
            <p:nvPr/>
          </p:nvSpPr>
          <p:spPr>
            <a:xfrm>
              <a:off x="0" y="499"/>
              <a:ext cx="8598" cy="1059"/>
            </a:xfrm>
            <a:prstGeom prst="rect">
              <a:avLst/>
            </a:prstGeom>
            <a:solidFill>
              <a:srgbClr val="BFD3D1"/>
            </a:solidFill>
            <a:ln>
              <a:solidFill>
                <a:srgbClr val="BFD3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11" name="文本框 10"/>
            <p:cNvSpPr txBox="1"/>
            <p:nvPr/>
          </p:nvSpPr>
          <p:spPr>
            <a:xfrm>
              <a:off x="0" y="542"/>
              <a:ext cx="8982" cy="1018"/>
            </a:xfrm>
            <a:prstGeom prst="rect">
              <a:avLst/>
            </a:prstGeom>
            <a:noFill/>
          </p:spPr>
          <p:txBody>
            <a:bodyPr wrap="square" rtlCol="0">
              <a:spAutoFit/>
            </a:bodyPr>
            <a:lstStyle/>
            <a:p>
              <a:pPr marR="0" lvl="0" indent="0" algn="l" defTabSz="914400" rtl="0" eaLnBrk="1" fontAlgn="base" latinLnBrk="0" hangingPunct="1">
                <a:lnSpc>
                  <a:spcPct val="100000"/>
                </a:lnSpc>
                <a:spcBef>
                  <a:spcPct val="100000"/>
                </a:spcBef>
                <a:spcAft>
                  <a:spcPct val="0"/>
                </a:spcAft>
                <a:buClr>
                  <a:srgbClr val="333300"/>
                </a:buClr>
                <a:buSzTx/>
                <a:buFont typeface="Wingdings" panose="05000000000000000000" pitchFamily="2" charset="2"/>
                <a:buNone/>
                <a:defRPr/>
              </a:pPr>
              <a:r>
                <a:rPr lang="zh-CN" altLang="en-US" sz="3600" kern="0" noProof="0" dirty="0">
                  <a:ln>
                    <a:noFill/>
                  </a:ln>
                  <a:solidFill>
                    <a:schemeClr val="tx1"/>
                  </a:solidFill>
                  <a:effectLst/>
                  <a:uLnTx/>
                  <a:uFillTx/>
                  <a:latin typeface="黑体" panose="02010609060101010101" pitchFamily="49" charset="-122"/>
                  <a:ea typeface="黑体" panose="02010609060101010101" pitchFamily="49" charset="-122"/>
                  <a:cs typeface="黑体" panose="02010609060101010101" pitchFamily="49" charset="-122"/>
                  <a:sym typeface="+mn-ea"/>
                </a:rPr>
                <a:t>二、宏观经济学的研究主题</a:t>
              </a:r>
            </a:p>
          </p:txBody>
        </p:sp>
      </p:grpSp>
      <p:sp>
        <p:nvSpPr>
          <p:cNvPr id="29" name="矩形 28"/>
          <p:cNvSpPr/>
          <p:nvPr/>
        </p:nvSpPr>
        <p:spPr>
          <a:xfrm>
            <a:off x="10417175" y="1173480"/>
            <a:ext cx="735965" cy="700405"/>
          </a:xfrm>
          <a:prstGeom prst="rect">
            <a:avLst/>
          </a:prstGeom>
          <a:solidFill>
            <a:schemeClr val="accent1">
              <a:alpha val="0"/>
            </a:schemeClr>
          </a:solidFill>
          <a:ln w="88900">
            <a:solidFill>
              <a:srgbClr val="BFD3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6" name="矩形 5"/>
          <p:cNvSpPr/>
          <p:nvPr/>
        </p:nvSpPr>
        <p:spPr>
          <a:xfrm>
            <a:off x="10711180" y="119380"/>
            <a:ext cx="1372870" cy="1306195"/>
          </a:xfrm>
          <a:prstGeom prst="rect">
            <a:avLst/>
          </a:prstGeom>
          <a:solidFill>
            <a:schemeClr val="accent1">
              <a:alpha val="0"/>
            </a:schemeClr>
          </a:solidFill>
          <a:ln w="88900">
            <a:solidFill>
              <a:srgbClr val="F9C4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pic>
        <p:nvPicPr>
          <p:cNvPr id="45060" name="Picture 4" descr="https://ss3.bdstatic.com/70cFv8Sh_Q1YnxGkpoWK1HF6hhy/it/u=3113035591,4003475544&amp;fm=26&amp;gp=0.jpg"/>
          <p:cNvPicPr>
            <a:picLocks noChangeAspect="1" noChangeArrowheads="1"/>
          </p:cNvPicPr>
          <p:nvPr/>
        </p:nvPicPr>
        <p:blipFill>
          <a:blip r:embed="rId3" cstate="print"/>
          <a:srcRect/>
          <a:stretch>
            <a:fillRect/>
          </a:stretch>
        </p:blipFill>
        <p:spPr bwMode="auto">
          <a:xfrm>
            <a:off x="7404730" y="49847"/>
            <a:ext cx="4762500" cy="2924176"/>
          </a:xfrm>
          <a:prstGeom prst="rect">
            <a:avLst/>
          </a:prstGeom>
          <a:noFill/>
        </p:spPr>
      </p:pic>
      <p:sp>
        <p:nvSpPr>
          <p:cNvPr id="45062" name="AutoShape 6" descr="data:image/jpeg;base64,/9j/4AAQSkZJRgABAQAAAQABAAD/2wBDAAgGBgcGBQgHBwcJCQgKDBQNDAsLDBkSEw8UHRofHh0aHBwgJC4nICIsIxwcKDcpLDAxNDQ0Hyc5PTgyPC4zNDL/2wBDAQkJCQwLDBgNDRgyIRwhMjIyMjIyMjIyMjIyMjIyMjIyMjIyMjIyMjIyMjIyMjIyMjIyMjIyMjIyMjIyMjIyMjL/wAARCAGCAfQDASIAAhEBAxEB/8QAHwAAAQUBAQEBAQEAAAAAAAAAAAECAwQFBgcICQoL/8QAtRAAAgEDAwIEAwUFBAQAAAF9AQIDAAQRBRIhMUEGE1FhByJxFDKBkaEII0KxwRVS0fAkM2JyggkKFhcYGRolJicoKSo0NTY3ODk6Q0RFRkdISUpTVFVWV1hZWmNkZWZnaGlqc3R1dnd4eXqDhIWGh4iJipKTlJWWl5iZmqKjpKWmp6ipqrKztLW2t7i5usLDxMXGx8jJytLT1NXW19jZ2uHi4+Tl5ufo6erx8vP09fb3+Pn6/8QAHwEAAwEBAQEBAQEBAQAAAAAAAAECAwQFBgcICQoL/8QAtREAAgECBAQDBAcFBAQAAQJ3AAECAxEEBSExBhJBUQdhcRMiMoEIFEKRobHBCSMzUvAVYnLRChYkNOEl8RcYGRomJygpKjU2Nzg5OkNERUZHSElKU1RVVldYWVpjZGVmZ2hpanN0dXZ3eHl6goOEhYaHiImKkpOUlZaXmJmaoqOkpaanqKmqsrO0tba3uLm6wsPExcbHyMnK0tPU1dbX2Nna4uPk5ebn6Onq8vP09fb3+Pn6/9oADAMBAAIRAxEAPwCT733ieKhyUmYEZ/GpA2YzggkDOKgDq5y7dePc0AXowHGMnPvUuzYM4+buKZbOEj6qRjkUrSuMAEA/7XegBjMGcqSMDpU0EZWThiueMDvUcinewyMn3609pPLC5VlcDORQBbe1tblCskCSexWs+bwhpVySVjeFz0KNV2GVX2gEgnqatI4yUPbnJoA5p/CF/AR9j1LIHRZBUYbxPp42taiZB18vmuw8wZznoRzVshfLBAHPSgDhj4mCBk1CwmiYjupGKuQ6/pkir5d1tP8AdYV1EsKTIVkRXz0DDNZE/hbTLrHm2cat6odpoARLqOVQ0c6SDOcbsVOrr1YYB7GsWfwREpL2d7PCewJzVc6N4isSTBdQ3A/utwaAOmaMgAAg9ximRF0z1Bz1rmk1jWrFsXumSgdyoyP0q5b+K9PlbbMpjbphhjFAHRrLlTuzn61Ik2/Pp61mR31pKqmGdGOTxmrMTfu8cnnr2oAuBgyHbjI9KepZVU7v1qth/LI4HPWhcqAOuDnigBt3ptnfDFxaxS+7DmsG58HWLEm1kmtXB/gbcAfoa6qLoV3Lnr1pg2sx5BHUCgDkhpXiKwz9kv4rpR0WUbT/ADpw8S6jZI0WpaRMG6eagyMV1D4En3hjNODAnDKGXHpmgDnIPEul3eAJwjDtJwfpWpHcxSDMbJID3Ug4qG60XSr4kz2kYbqSFwf0rLk8G2u4tYX9xb/RtwoA6EENgA8Dnr0p8XzMFHArl203xPp4xbXMN4mM7X4Y05fEd5ZMBqWlXEJHV0GRQB1wJLbRk46kUl4gNm6ry23+lYtl4g0+7YMl0iMeNr/Ka2DMkkRxznjjnNAHa+Fjnw/bf7tbWaw/CpH9hxAdATW1mgB1HSm0A0AOzRSZpM0AOozim5oJoAUn1optFADjRSdab+NADj35oI75puKOvSgBMmkyc5pf5009+aAHgnHWkzTaXGKAHZ7UZ5Ham96UN+lAC/jQSaTNITmgBSaTPGRSbqTqKAF3HmgNim9OaXPSgCQP+lAYnmmZA5pN2aAH+Z2phkpjn0qLJycUAWRJz1pfM+tVgTS7uRQBYEn1oqHd70UAfPUmiahH81tfZx2ccVVRNct2w1ukwH91hXVx8REkjOKqRSgMQBz7UAYn9uT2q7Z7SZB6Y6VdtPFGnlQJCwI4wwrZ/dvGARuPvzUbaXYXK/vbWFsn+5g0AVU1W1lYmOVWU9AT0NXEuUulUCVQfrzVGXwlpcrZRXhY8Dy2qu3hGeL/AI89SkXHRZBmgDooXCxAbQQRjNPDHaFU8Dk5rlv7N8SWTL5ckUwHYMQTUi61rdoALnSpSmfvKM0AddGYiuS3TrmrsUYKFt3Ge1cfD4tsdqi5jaMnOQy4rUtvEulSrtS5K9xmgDeWXI+7zmnEqvBY+vSsxNSg3qY50YkfwmrsVwkjZDgk9qAFbZGDwetNyVJO3j19afI4wxB5zx9KrRzqc/3lzmgC0AsgAPp0IqrPplhdrtuLWFvqvNTbiyFgOnen7mC5A+Y98UAYNz4P0x2DQiS3Oesbn+tVj4b1W2GLLViwHRZRmupVt5BLZ71IgBY/Tg0AcgW8VWceJLSO6QdTGwyaYvixYJAt/YzwMOu5SK7TGGJyc+lRzwJKuJFVgeoZcigDBtPEGm3TYjuF+jVppNEygI6se2DniqF14Y0m45azjVvWMbf5VU/4RERHNlqNzCeyk7hQBtHuWHHXrUkZAjIbgema597HxFZHdFPDdx+h4P61DNr1xbqov7GaFuPmRcj9KAN1pCcnAJ9KRXO0gdh9KybbxFpdw5C3QQ9drcGrsdzbyEtHMrKehBoAtRTHGFLcDvUyTK5KsAeKrCQZ3Lg49KdEUII6GgCvc6Jpd+5aWyTP95RtIP4Vmv4altk36fqU8WOQrncK3CTG3TjufWpkYSoBkg9CfSgDr/BTu3hqAyPvfJ3N6muh7VlaFp66ZpqW6zeYMltxGOtaZNAC54oPTNIefY0nOKAHA80UgpCTQA6jmkzRntQAv40GkzR0oAXNIeKTNJzntQA6kpCeDR9aAFzjmkPPSkJ5oz9KADJ60HrnvSZ5ox70AOB5ORgUn8WKT8aUE5z6UAHXilHcGkz60ZOOtABxSfhSZIPT9aUknp1oADSdKATjpRnpwKAF/CkyM0Z46dKaetACN9aZtzTqaRxQAHjpigGkPI5pRwepoAkUZGaKF6d/zooA8URwU5646VQDkMQV79TTo7+2eA4lTJ6c1BCwYHLggnjvQBoeZggD0/Onq5Q55HtUUasF3AHjvipUJMi56NgY9KANCzhnm+YJx2461uQaW4A81lXjkEbjUdncpGiBeOOuOTV77UnY8n0oAf8A2bA6Yzgf7qn+lVLvS7iKIG3jSfnBC/Kcdz6Gr0cy7eT+vep1mIwc/h/WgDm5tPjkjJmgjlXGCSnT6+lZVx4a0m42lrSIMP8Annwa7oqjPuXbgjDe9YGoWf2SbemDG2SPY+lAHJyeE7cEmKe4hYejZA/OgaDqkABt9TV8dBKldEpwQWqUNuBG7jPIFAHMK3iW1Yt5MU6jqVfk/hTV8RX1ux+16XccdSIz/SupXYQeAB64pqDDZ7fzoAwbfxbYMwSTdFn+/wAVtW2pWky7o7mNvQZ5qd7O3ugBPbI/H8SA1nyeFdHnPFt5TZx+6JWgDVDxzLlGXPfBp8T7CFUMByCTXPnwrJCSbLU54wOiv8wpn2LxJakbZoLhR/wGgDrXcCEYPzZqP70ZLckflXMHV9cteZ9IaQdzGQ1IPGCRn/SbSSLPUMhFAG6HmkZudgA6460+CRkUueBnuayrbxHptwxKzICwxtJ6VfS7tZB8kiOo4wD3oAv+ZGw5AOaZsRl+6Me5zmmK6tlUYHPXHNG7K4Vvmx9BQBUutIsLoET2sMgPovNZE3gjS23Nbie3b/pm5GPwrpkiO4Mzg8cgGj7rHkAHsKAOLfwtqdnhrPWXJ/uyrmhB4os25t4LpRz8rYzXa7d3VFIHqaDAp6KFH5UAcguv3kX/AB+aNcoccsi7h+lW7HxFpdw4jNx5UmcbHGDmup8kIOOCfxpg06wluo5J7WJyhyGKA80Ab9tNMLdGV26Zq2moTDg4Y1W3KFGDxjjimkA5INAGiupjGHQj6VYS+hc4DgH3rGJ7kD8aMAjp1oA31kUnIanZGBzmueDOpG1mH0NSxX00f3iWA9aANzNKRVS3voph94BvQ1a3A9DQAdTRmkFBIHegB2e9JkUnWk6elACnjPGaAcnmgmgHJ4FABkmkNHeigBM8ciilIpKAA470YweD1o96BzQAA44Gc0ucn6U30pc8f/WoAQnmgHFIQc0E0ALmkzzSZ5prADp1oAdk8+lITnPGKQE45pcigBD2xmmt1607cD25prUAN555NOB5HOabwfSlXHGKAJRRS43ciigDwWbRrC5hLNaKD6qSD+lVIfDUB5gnuoP+BZFbqriEn1FTWZAG3bhSORigDEXQNUhBFtqvH92VOtMkh160XzZBBJGoyXVsYHqeK647BjacHqe9VtTiEun3KKVBMZUfWgDBbXri2KrtLsRk+VhsVr2utSNCXaFvMIyEIxmuEtZ5NOnWO7yWC7d6/N06VdOp3NlcJJdW00VtLysjLwPQ0AdSPEt+/TTAgz/HKM/oKng8R3ZbDrArdxkms23sv7SkV4HxuGWycZ9/erY8Kzj5nuI8dttAGous3EgA80AAcheKly01uCoY/wAzUVnoaov76Yu2Ow4H51v2kMMMe1UGfU80Ac/tY8g49sVMsu0A4GfWs3WI9ftdTnFraxTWpbdGA+049KoNqusxqBPo8y/7gyKAOiV8k/3vrwaEUJKH646ZNc5/wlUcRCzW00W3g74yKuQ+JNMlcbJwABzuNAHQTuwPyN8ppil0A+bJPOfSqqajZzRgpMOeRU6TxyKNhUj696ALKsJEPYj9aZ16Hv1/pSqQfkPGe44pFTYQQc8k4oAN+E6c57imlQ6kFFYHt1qR03cbhn1prBoiGU4oAzbjQ9NuCTPZwE56hcH9KpSeD7JQHtp7i3J5G2QkA/Q1vxSlXPmLkZ9abLuyAMbT3z2oA5xdE1e1bNpqgk/2ZUxn8RUizeI7V8taQT8clHGf1roU2lTx0oQ4LGgDnx4pu7Xi70q4Vh6KSKsp4v0qUjMnkt/dcY5/GtVvl25+bPJpklja3SHzLaKQe6A/0oALfWrCQArdRnJxjNX454ZeVkU+wIrnrjwrpM2T9iEbf9MyVI/Kqh8JmE77LU7uA+hIcUAdi0oB4+h4rP1PWYtMtjPI24jOFArBjsPEtqx8rUYLlewlBU1zPiyfWXmsre/gWBHJ+ZGyGNAG1P8AEHVLjdb2sMSB1wrEZYflVjTfFlxZFLa+3kNg5fOc1L4W8P2Fskc87rK/Y11up6Xp93EDNEjheRuXGKANDTruG/tUmibKsOh6irGwg5zkVxXh7UZIvEr2CxlbUr8pXpXcHke1ACcgcjmmnp2qTHy8/hRtGAec0ARFOAV4IqWK8nhOGO4e9N2+gppXOeBzQBebVQEyEJNVJdZlGCYSAT3qMLzwOKZNCJV2sCKAN+2nWeIOp4IzUmeaxrOU2rBSSE/rVq51ARTRIqlvMOOO1AGgfbrQKRSSgPelxntQAZwOopM8YFGD+tGOtABzSYoxmorqYW8DSHkKM8UAR3Fx5DqPU4qwDlQa861DxxFeSR/YY5HMUnz7lxwPSu00bURqNjHOEZNw6N1oA0cj2pelJj86Tk0AHakzjjpS8ZpDjH/1qAFHJx1pvP4UtI2AT9KAAn8qToKB93GaQ/1oAU/rTCcAnP4048VVu2Jtn2HkA0AO85P7wqaMgjPJrktMjuhbubm43M0hP0HYV0ttNGsS5ftQBeHTkUVALiP1H50UAeRRndBkEYx6U62U+/tWSmvWKwHdIF9jViz1zTnDHzQPQA9aAOgMZZQOn1qlqp22qLlU3PtBPepLfWLd4QTKmDyvGDj3pNRs7bXdPkiiAlOQ2UPKNQBStNMgSQSMgd+vI4zWjeWUWoWL203zKykfSuGuYNf0wlLa/mCDkK/OPbms+Xxb4ktlKSXKq394RigDq/D9rPa3gidhsQbYxjHHqa66MBpBHJMA/wDdB6V4Xc+JtZuGPmXbbgPvDirWlapPey+XdXs249fnIz9aAPbLq707T03Xd9BEo7NIKr2Pia01G5ZNMjkuEU4efG2NfxPWuN/4RKye3jkLrJK5xGu7Jcn611WlaR/YNjFA21BO5ZVbrnHP8qANd2ebJd9xHHSm7flKgnP8qj3YJO5c57VLHwM9O9ADWjRxhyD2Py5FVbjRNNuAfNsoGJ/2Bmr33jtxwOSaeQARhfagDn5fBukOMxRvEx7xuVqqfBvk/Na6rdxd+TuArrlhxzzj3rK1TUACLC2ZDcPwcuAVHrjvQBhRQXmnajDFLqsVwrdVdNu0eu7PFddFbBATuCnGST8wFZFnoT24mmkSOUMMYk+fP4fWrllq80YFvKElmB+YKOfy9BQBHfC4tD5nkq8eeWVuD/h9KyJfFFtA4EqPGO+5TW5c74L0MjKkEg+64JBb0P1ql5i295HbSorQzn92W5GfTmgCrH4i02dxsuo8AdzVhNRt2XKSKfZWz+lW59C0y5/1tnASep2AGqUngvRpBvSCSInvHIVoAtRSRyZ2OAe+DmpV3Lgjr7CsZvBcSH/RdTvIfqwYU3/hH9dgcGDV1fjA8yM/0oA2ixYgH8x2oV9mApOK517XxXbndi1uBns2D+RpG1jX7RmFxokjj1jG7+VAHVLnduLfgamjCkjbjPvXJJ41t4nAubK5hPffGRWjbeLNFmz/AKXGrE8BjigDdCkNuYDBql4j0SPWdLI4E0WZImI5BqRNYsJgqpcRE9trjNXYJUkXjoTgnOaAPPdD8SzTTNpMVkrXHJVjxyvY10Gg65qeqvJFeaeIUXKtk5z+dcl9sttC8ZvM8TssczE7fQ13p1KC4toriOSMJKOIzgODQBbs9PtbS7je0xGdxMozya3t6nODXAa/ezxadCttcmNy2Cw6muc/tXxJbN5kN1vXuGGaAPZN2D68U5W4yPyNeR2/j3X4SFms45QOpGRWhF8SpY2/0ixkX3HNAHpwznJH40hXn69hXDWvxJ02XAlV0P8AtKa27bxfpF1jbdx5+tAG7160hAqtFqdnKpK3EZ+jCp1mjdflcH0IoAcUB60L8rqw5xS7htxSDkcYP40AaUd8h+98uKlW7iYgBx+dZBpCqlcdKANwSKRndxSSPiMsuK5145o8GKVwPTtUT6hewgqwBX1NAHQWczzIWcYOeKj1cldMnK9dhx+VYtrrckI2umfcGl1fxBb/ANlTbsglCMUAeP2ryxXkmG+8SevHWvYvBwf+w4SxJyM8mvH7f5rvIIAx61674SuY/wCyIE3DIXBFAHTY4owKM5HFGPfFACEc9aguJlgQu7cCluLlIIyzEDFcnqmpvebo4ziPPX1oA6F9XtlGTIo/Gq0niC1X/loDXHMQvXkD1qHJfAAoA65/E0AOAS3uKrS+KVGdsTGuZLfKcdR1qKRztyRnPagDfk8VyfwQkfU1nzeKrxlKiMDI65rKJy2cHPXFIsLM2UUsDz7igCve63fJbbEkK7jz61pafqV29vGGmc4/lWXf6fLJJGDuG4nJrpdO02NLdATyBgZoAUT3BUHzH/A0VqpZJtHX8KKAPP20+zmhJkgjYf7tQR+HtKlGGtQD1ypxV6N8Q4PGfamK4A2AspJA9zQBRfwjZmT9x5wYckeZwo962rJZNEcS24Dow+ZOxFOtJ41CxNld5wqNx361oOBNC2eQONzDA/CgCS9t7PVbMXUQ5Yndjgg+hry/WrMC4fd2OATXcDzdIus5zA5w6Y7VieMrT/R/OQdeQQMZB7igDhrjRS3zL0NRWmiTs/mIw+Q9fSu90/wpcz6LBM1yguJBuKOOMdufWrWk6bfaVdbZtMM0cnHylSv1oA560UQzW82rzyoFO5Hgl9u3cdq6S38SaOI1S4nuLwrkI1wQSo/TNdVHY2qosa2kIX0Iz/Sq02iabKx36fAf+ACgClbajosoDRRxoG9hV62vka4IFwGiwMZA4qo3hjSZFJFmqfQlajbwjphUHE68fwymgDfW8hYY81STUscsbDG9SM8Vy58HWQOUubxfpIeKUeGJ7c7odVuVP+2A1AHYDDAHcD6DNeCeKZboeIbuORpA6TNnn34r07+ytbUYj1cHaeC0XWpf+ELOp2jT6syT3UnyhkGMKP60AcHZa9Jp9tBGNTmjyN2UXdz6c9q13vdb1WeDUFjEX2P5xdFQA477vbHFW/Efw/ijshJYwMHiQhVH8Vc9YXOryqmjwRPCZR5cjEHLfWgDr7O9/tTUBbteCaKXDJLH91Tjue35Uy+vLaK5TT7iKa2vFuFZFdt6uuD8ytWhpHw/svDwS9vLu4uNhDGJThM9sjvzWxcXOjandPBPbx/a7ZN6iRQSo9QaAJ0dGT5WDKOMin5HXtjjNY9prujCIIl5EoU4OTgnmryahZSgbbmJ/beKALCndyFwO/FTLweRzTEkiKjy3U89AakZZDyoGOp5oAidAc4B+tNZcHHQVZ2OVJPGahKqQArfjQBCqRynDorDHdc1n6joukvETJYwMSOPkArX8naRgHkcntWfqm8IpB6GgDkpfCOlPKG8posnjy3Iq0PCTWcJnsNUu02gttL5BrUV02HIyQeCeanW8itrWQ3EyRoUIyxxQB5bdwy3M5fLyTMTu55JrrtDvLKLR/LkYmcHoydD9a4ifUbiLVUnsj88T71OODXrXh1odWs4hqnh4RM/zrfIvy7j/L+VACQeGJPEukybvlKAujjIw3YVgy6RPaaQ8hk/eIOVJ7jrXr9pC0VmLW2QRxoMB/WvKPMuS+oadeEs6St8w4+Uk9KAOHj8UeUzCWEE5x0pw8RWbtmSEY9xVmbwcssh+z3uH67JF/wrD1Xw9e6XCJZlVoj/ABocgUAb66lpEw5UDjNTJHo87ZRwmfeuD5A44p6sy4wx/OgDvV06MZ+z3zr9GNTRNq9sQLfUmIxwCc1wS3dygwszgD3qxFq17CMiYn2NAHokfiHxJarhgkuPUVbg8eX0P/H3YkD1WvPo/E17FjODUy+K3JxLFu/WgD06D4i6e2BKkiH3XNa1p4u0q7YBLlc4zzwa8mj12ylB8yED6iuhsdCjv7ZJ449oPcUAelx6tZyHEc6kg+tTb4puCwbPFeXN4bliYtHLKrA9QTVfdrFlPth1BjjsxzQB6dcacGJeIjcO1c9r0Uq2TKYzkDJIrnoPEXiCAYYrJj1qw3jO9KFLyxLDoStAGFZpi6IYdfauy0gMkQKSMhAHQ4zWHZ3drdX7HyihPqK37eVIlIU4Hb3oA6ix14xjZd9AcBwK2ZtSgSDzPMBBGa4pblGUq3/6qhef5cZOM9M0AaOoajJeSnDER9AKzWkUHAbn0qN5SCfmyCelQszHkA/l1oAVss2PxJqMuQBzjPOPep0glkb5RtFWo9KLAF2oAzmJb7ufwHWpI7GWXbwQMc57VqBLe3UFsGoJtUjjBAXmgBiabGDufGPSpAIYOB0HOKz31IsuScA9qpXF0WGST14waAJdW1CHz4olYDk9q0bS8yVCuT0xg1xl5I322PLZ9PWtywneI/KAWHNAHdW7ZhB34zRWUt4do+bbx0xRQBxstzFFbbm5z0A6k1ViumYAyZzxiFDkn6ntVZVLTNvkA45YnO30xVy3jdz+6jEaqQXkY8/UUATWtyssrIk3ytlRHKO3XirEeoyW0jmSMiAHCwsPmjHqPaqSpKjtHNCk3lnblTgnPvV6T5oCsZLRghB6p68nqOtAGyDHd25dGEy9N+4AdO1LBYWeq2raHeEKCc20+eUbrt+lYttqcULKWCp/0zBG1hj7w961kkSSJZYnTYSCCgxtNAE9vo15pFoltcsXEbFVcjqPQ1OoIA6E+ldNpt8mr6SyTAefHhJAf51zWtXlno/mSTSFI1fYx67GPIB9Mjoe9AEkeNpGKlyuPY9Kx4fEWkSsP9PjyenNXYtT0+Ukpdwt+PNAFlUXrnnsM5oPyc+vTFMW6t/4ZoySOxBqcPDt3s6BQM7iaAIm2A8d/wAKxfEHiK10Wzf5w90V/dxA5OexPoKwde8cRJI9vpG13Bwbhuf++R3+tcJqN3c3tw95cytLLjDE9xQB6N4E8Q33iLU2sbw2+I0L5Hyu30HevUNiQoPl4r5q07UZ9L1G11G0kw8bBkI7juK+jLG/i1XSbXUIh+7uIw49s9qAIrxxt659qjgisI3EqxIHHG7HNYXivVjpj23lnMjvgxgZO3HJ/CmQ3EOp2MksdzIrYIZYmG7pyB70AamsvDq1pNpEd2I551wNnLL71zdvpdtoniBo4Wlu7kRKjlzyc88+gxUdjpV9A0MtqJbWWCQsHc/PMp/hcfhXTKvmO88karPJy+3p+dAFZ9MsZXIls4WA6ZjFVZfDullSWsIgT3UY/lWmZVyBznNPDBuOuR3oAxB4b08YZDcRZ/uSkYoOh3MYP2TWLlPaQBhW22FGGPXt2oCgrwB9aAMH7D4kgJaLU7eVfSSMinxyeIbcgyQWs3qEkx/St/G5QGU59jT1wn8NAGEdX12MfNojkf7EoNZuoeJZoYQt1o12hJzkjIrsWIJ3YGPTNU9RAlg4IyvPSgDhT4ojnjItrdhIO8gxt/Csm9le6dHll3Owz8/T6CoNRuifEdy6bRGG2lRxUMRMkMkeTvRiRx1oArm3CzpkAc16r8PPEaz2UuhXhHmQqTCT/Gvp9RXlUk/mzK23BzWv5kltcW93buVlXDKVPSgD33T38sBByh5+hryTxRL9k8UyS5IUzNG2PQniu38Na6uo6Qs6spmUfvVHYivMPEd697FdTk5YuZM+nNAGjKqF/MXCt9etVdT/ANPjlsyAN0XBPr1o0q7W8sUbGTjuarO5W8UgEYGDnrQBwL2zIWQg7gcUqoVHPJrc1uJYb9mWMqsnzY96pCPcOATmgDPZcU0DP9a0J7XgDpnrxRHabVOeRigCgVYcjGKAvTjBJ4q68catsYgE00xQ7xsJJoASNOMZ4r2Xwt8uhw5PGOa8keLbCSD+YrovCWs3Dp9hlk2xjPftQB6He6kiKY4gJJOnA6VQttEMt0bu4+9jO2mrf6Xpoz56SSHjk1ajvpr0ExMoU989aAJZLK0RCWwvrxWNewQyfJCvXuec1sJpglYmSTd1OAanW2iiBwoPpmgDK07RVicSPjkdMd6mktvImxjj1xithQB16Y6elMdYpvkLgH60AZf3eOT/AFp6xO5wiH8a0ktLWEZkkB+tSPf2EMf+tj49TQBUi0xpGXcOnPFXzbRRqCQOn5VRm8Q2ES8TJ6D5qz5vENlJ96cbe3NAGpJdRK+1FFRTXE2whTisCfxFp0LEeaufUHpVN/GFmSRvBz15oA155pMEydD2FUjmWbBUbRyKzJfFViQRuBP1qIeKrNeBjigDbnAWIdc/zqoNrk+3HNYtx4sg2YCjHXis8+LoUPAGTQBqXqt/aKlUOB3rfswAoLYB9q4afxjCWBCdOuBUumeJrm+udsKHaD8zHoBQB6hbNHJApYDPvRWNa6myQAF3J9ulFAGNp1huDTOQeSVz2/CtSNVVm2jcDCDlvu/kelQaQA9vHIVXc3Rj1PWrBjLHeUJJgIO4+nqKAJgCjt8gVWlUkAbl/Gj93JO8W1Y55JG2SAcL68UHHlsyqVXMbYVsEf8A16Li0ZkaSESefDMGVupx9e4oA53WoZLKRklV1hmBUjIGzB6j2Oak8DXcqJcWbvI4HzoMY9jz6Vc1uQap4dOoqw3K4G1jyCCcj2zkZ+lZHhyVI7+2mAO2RGVwH+vWgD0C0vzpt7HfAsYm+SUNzkHj9DXR3+nwzwSSyrDLFJgMrgHKnnB9eeR9a46WDywzqsbRMOfnJ4Ppn6frW5FeySafG55DbVGDwQo5oAoDwxo7EF9Nt/8AvjFRyeCtDfDJZlf91yP61txyiRsHqelTpuXgHPOcCgDlm8CaWc+WbqL3Wc1wPjQxaPc/2ZaXt3I5UGYPJkAHote3HyipLEgAZ+lfNur3h1HXL67ZixlndgfbPH6YoApxZLADrjrVpJfPhZsAFTtYVVHyOG6jvij7l18v3HH60AMCS2kjNgtD3X0969f+FXiMS28mizyBgFMtsW9P4l/r+deU20mJNshBGSvNXtC1J7O6juYMrJbSZGO/PSgD0j4lG80abSNXs4i4jnfz27YIACn2IzWdYeJNOuJvt8WkTbwcMYQ20fUCvSzDZ+J/DgJXfbXkPOeoyP5g/wAq8/8AAcVvpGparolwqi9WUnd/fUDGB/P8aALi+ObAHE0F1GfVozVqHxnocxIa6MfbDqRW+1sjk7o1ZfcCq50nT5hiS0gYnuYxQBUTxFo0xAS+i596nGqWD4Iu4cEdmqGXwnopGW06259Fx/KqjeCNDkJxbbB6K5H9aANf7RbSnieNsf7VTBlKY3L+HauffwFpeD5b3MbEdpiKgPgdEXdFqV8n0kzQB1SkDpz2608sM/dxiuSHhPUFwsWuXq46ZwaG0DxDEC0GvMR23pQB1LsdoPSuU8QahLHNtViqgc4NVpx4vtYji5tpgO+3k1xGp6vrcl3L58aluhwOlAAHEk7ynBZnJ5qC3u2i1eVWOA9TQgiNCQfmGeT3rU0Xw7b3mo/btQ3C2XhFXjcfU+1AGG7lbqSJfqB61tdbaEk8YxXoDaTpZtvLextzGOAyoMj8etY2p+FxHbqLKUYDZCSEZx7UAc5a6jd6essNpKUFwNjgdx/jUM6MbRlKnBB4PXNWbqyuLfyy8ZTDfe61HOHMRJ6jigDN8NXrIzwEjKk5z6V32t6fpllodjMjJ9uuCHzuJ3Ka8ltbo2eqsD91iQa7CaeWSSzk3FsjaN5+6KANc6FaajZ7p3JfHBHBFZtx4c8rAhZZBux1/nUt7dyIPLLMCh+bnn8PSsy0jlltT5cjeaWDfeOT7UAWLzSHt0BwDzzt5xVH7KCK66M/a9NY3MhHlrksB8xA61mq2kshRJLgsDxkCgDj7+3AnGRk9c1BbRZuBwa2NYsikvmIS8JPUjGPrV/S/B+q3kpkiiDIihs5xnvx70AUmg3xMCp4HWsg21wLhY7bd5jnACnHWu/0/wAOTXczQsu1FI3se3t9a6yx0rQtPiVI4F3nBLscn65NAHks3hbxBawrPPC6jODlslfrWaPEGrWrNGLhlKnBH0r6Is7tZtyGHMeeD1yK5Pxp4K0q6s7i8SFYHCFt6DGD1zgUAeXQ+N9VjODLmrg+IOpBVyqkCuNALOFHzE8cV0ukaRBMo+1RSS4+8sbbQPqaANKP4j3gXaYxiol8azTTk+Y0YJ7CtM/2Tb2+2z0y3yMB2kXef1qpd6BZ3oM6RfZ3I5MY4/KgCjqmu6hc7fJvXK+3FZTTag5BkuJTn3rYtfDN3b3UcU8qOHI2sOhB716DY+GdEUIuwXMwOWdmyM0Aeew6ZcssbSO7Bu5JrYj8MPKoJkbBGevSu4k0+BST5AiVT2GRTTGIlChcDoCKAPKNc0V7O4Cgsc+9ZDWb+p59a9J8WWo85WBBJzzXLvbDOQuMetAFXR9E+0xs7Zwp/Otj+yrcKQUwfWtnw1a50+QlQQSeveiSxZWZvrgelAGHJo0M9tIyKCV6cVykliFkfHGD0r0i2g/0S4wO3FcbcIPMf69aAOckgAkK4q9bXF6hWzso255baOSaeYt91tAyTx0rsdC8O6utzHcw2J2YGWmIUMPp1oAis9I8TNaoVhOCP4nANFdhcXOr20vlJpsciqOGWX/GigDO0m6CaZEWYAI2DtHJwakgkWOWFXiLMJGjJeTsf5isnS7gI15aA42u3A5PPTH41cjyVcmIElBIN5xyP5cigC2yo9u8e6DIRlBB5GDnNadnKqhgxQBkRj83Hp/WslWAuWBeNMuD8ozwRz+VT20rwiNWLlVYxN+7+6Ox/wDr0AVhayImpaa0gMBhyAcA5Jzx68VzFp5GneRGjBiJWJ3r7V1t6ojdV3oZWjYyDpyq889euOK4/TdNE/lSzvuZlY7RJjH/ANagD0DRL37dZhWYbox/zz4wRVqwvCt++lSkBlBkh4xkE5I/Cs3Rljt7dgjAqQny+aOeMEn9Kh1aKS81fTI7W6FtPL5kYlQ7iOM9P+A0AdkhP9zoPyqZXJG/kZPcYrkV0PxIhBTXlYD+9F/9epv7O8V541e1PsYTQB05XerkjC4OfcYr5qlYNcy7cABzwO3Ne5Np/iwkAanZ7ejDyjzXh19bva6ndWshG+KVkYr0yDQA/gYDNj69KJhmPJIG0g5FOiG5THIMjsTTdhiLowJHagBsDKxcAjO7IHrSx/uL4jICyDHHrUUI/wBJyCBkVZlj8yML909j70Aeu/CnWnaK60aWTlD50OT2/iH+fWuf+Iay6Z44N3bO0UksSTIynHzDIP8AKue8J6w2l69Y34JGyQJMP9k8H/Gu7+LVkCumXy4IDPCWB7EAj+tAHY6RJJeaLZzXABkkiV2x6kVdaEZ+UY7Vy2heK7CPRLKORbjckSq2IiRwMcH8K0B400oMQVnAz1MTf4UAbIiyB7cVzmseJEsL02FqokuQB5jkfLGD/Wp5fGemJExjE7OAcARHk4ryo+I5vtE7Mo8yZsyMck5J6UAdbqer6ujLFb3DBpTgOw6e2O1WNH1LVbG6jj1GVp7aQ7d7DlWqlb3cWp2cawgPNuVSB2Oea6eRLWLTXkuJAYkP7wk5wO3NAG9FKsg3I4Ip0kYY+pxXI6L4g0sNJGl7GIhyXkbGT2x+FbcfiDTpf9XewsAcEhgeaALUkBCHPPBFeY61beW1w5IHU16DeataeQ226jyFJ4YV5pqN5DcFwrhiSQefegDmp9aVGjjW3Mmw4yWxmu00/wAWXr2qzy6CRb8KZVfC47dRXEyWEkepRxMu5ZHG046g11XiHUBJDaWFskiwocuGTG5unHtQB2GkXyXpaRV/cnhEGWwa1JrOSVMAvgNnoeaoeCR9i0eWe8VYtrkB2OMjtXSR61bXGPszxysnXDDmgDMj0uCSMR3Me5G6g+nqK4TXNOfT72WFZPlz8uecjtXeX99E8ZLgo+eNpzj8K5PxHpskkUV5I25MbRIp4PpmgDyzUEcXxA5O7jA6101xJ9mn02CJ3nAiUnHBLHqP6Vi6kv2e+SZV3hWDbSOuD0rutHXTFZL+RPs4lO6MyjhT6UAR67purW1hHfSWgK9XVRn8zUumG2jtoZ5QsYkTcAf6GvQLHU4rm3e2njVk24DdVYH0NeO+KXl0y7eyTm2EjSREds9RQB0b6nZm/NvGd2csre/cH26GqsNpA8pKXEbFnP3T+VYXhdBLqdpd39vM2necYWdVJBYjgfrXX3XhbwqurTWC313ZXTlWUMMqp7gE9QRQAw6egYG4USx5AdQeMe5rpTFcaZEl9pd25tVUbrdl3AAdwetSz6M1nbxxQYkg27Y/XHfNb+mvHa2iQzRg/Lt5HWgDB8Q63bwGxaWErBcKS0kY4J4xz+NOtYYZ7RPs5DW0nPXOPxrn/F0cy38lnCn2iyCiZIR1Q9Dg1LourXNposlw+lzrbwMIyiDcTQBsm++x36WqvujdMru6Bgema1bXUrS5gkjmnDZOGV+x/GsM6fZ69At3p9w6TLgmORcEEdiKwvFunS/2bK0JRZgV3qCdzc84oA4nxXp8WkeKJ0towqMDJHg5xn+VdR4VtpIdMciBjwWkyM9BwPqa402sn9p21q8he8ndRhjnYvvXqPhSw1w6gYblxFbBCzR8Ngnoc+lAHMRx2eo3GpRxoyvbw+YyHrxjpS6JqUEcotJSHWVQ0THuf7tdXo1hf2+u6kbzSomkYlUnjjwJF9Sa4TxXpn9keIY4rQ4ynnKg/h55FAHTQ3FtMqqSpETlefTqK6jTbKFNPivltvKbzOdpzla8n8P3cr6wbUZId0YZ+teq3F86Wot7KUbxwdo4FAGrqN7a29qdqGSRlyEAyaw5vKvbIDbNA27IYrmrWkLcpJ5l4mWcf6z0PpW8J7K9jeASIXX76nqtAHnms2c9/dQQWwEkhOCeg/GtO1+Hkbwg3V/iY9owMD8+tEF+91qF3/Y2myTCJsec8m2Nj3APWtWO71iALJdaMrKAN32ebcR+BGTQAtp4VTSrJ4Irgvk5BcYrBktryGZoWiIwf0rqo9RgvVZYZW81eWgk+Vx+Bqhrt9HbaaLngup2jPegDGa0MVjMSvJByK85lheS4KBTlmwK7CfxK08JQIF3ccVW0S1ia++0zgbEG/k96ANDRtCsfDOn/wBq3sYmu2GV3j5Y8/XvW1a6xHdTIIZFnmIy25sAewFcL4g1oXuoGOUhoD8u3d0xWn4e0rT1l89ZpgCOQJPWgDuf7YiiJS4sHDg9UAYEeuaKS1ht44Aluy+WP7xyaKAPMmkaDXpHDsFlxnA5JPSteNl37hHtG7aTIc4z/npWRrUb2c5+VwQSRjpwfWtGwn823V0jPzrwX5HHIoAuoMrEBIAygoREvIwcjr0q5OYFjdnI+eMSZducjqcVTmuELrKG3CTa4wMKD0IzS/2XdXoV5JgiR7l2pGMlT/Fz/SgDO1PW4J7Ka4tUKTpGFOG6g9Sc1gwXd1vjxE8jKhwAnSuu/s7RdOulF2zSyTptVIzncOn3eOfrVh7IWnmS29shTyMbhxjHY+poAxbCG9iVfOfacKFjMfXPNbV4DFd6HL/cvQDgY+8rD+dR6epuLhZyGIIAH7zgHp+fWrOvrs0eW4AdfKKy5LZ2kHOcfnQB16sCOB/9epgfY1nQTb0UZDEgHPqKt+ejEL7dc0AWk6ZxXzp4mj8rxjq0ZAGLqQj8Tn+tfQ6yAdq8I+IMBtfHV8wHEuyX81Gf5GgDCJA5U0+Vw4UsPl7H0NNSSMpllx9DXXeAvD2jeKdTa11G5nhjHKRKNolI6jd2oA422jeWdjEjvtHO1SattnoflIzwRyK9z8Salonw28MiHSLKJbiQeVFldxZu5ZjycZrw64uZb2SS5mYvLI5kdsdSetAFdsQTb+RG/D+3oa9W1i7/ALe+E0V0xzNa7S5x3U4P6V5XtZsgqeR34r0bwRY6pdeBta017KVopY2a2kxw5wRge+QKAN34dXKXXhkRkAmGVlOR2PI/nXWGGNgAEHXjiuO+H2k6ro1peR6jYT229lZd69eMf0rsXmUZ5AHfPrQBItvGOsakH1FeG3OmLJrGoJN+6Mdxg44A5/lXuAnz944GK5LXrC3tNR/tQbXSZlWWMrwffNAGBpZsmj+yWCzO0WGcopG4A8nNdToj6bqQubeJ3dJVw8UqEMD7g0W+u6bpmpxxPaP+9jCx+Ug4+uSMV0EVxgSKsEcTk8un8QoA8xsdKfTBeWMdkj3UsrhHuUyAoOBtH9ajTTPs8pWTLbVDNtXaASfStnxPqb6X4kiuJS0q+SCqgcDnmqlt4pt77UohtUeYAHJGduCaAK8mneaHUxqRjBHPWsC/8OnT4luVLckAgnpmvTtPtrB0juVmVYVJJ3dWPc1k+MZLa402Wa3QFJGSNWA6nOc0AclbH95D5iKxjYOu0dCK1PEFw2o6ppogjVlTlyin5QOeazkzaQEu4ZVHIxV/SNUF4PKLbQSqqG9D70AXoryXUZRalEjhVuQefxxW3p6m2ufLHEWOABgVxoWWz1ZkDYDEsGA7Vt2mpTSw+dcYWLGAM8/jQB1U1uJju3fKfmIA4A/rU9tarsaKRUeCXOUOMVxlx4kuUj2QN8inj3qGHxNdEAfdI6c5/CgBYtOttL8fWUVxGJIJHJidhke3HsamvDDqd9fafe5WUTH5QvQ+tZvibVXnt9PvowFkhl3IwPQ0zxZdLHcWOrxyiKa8gDHByj8AGgDWu9DvvDmkJPptw0kkjfLFKcqBjnArDjj/ALU3S6jYiJlz8xk4Y/Q81TGv615VvaSNJgYkjZju2L2x7V0n9n2utx74NeE04X5h5QHP+7nNAD/DUsbaDb21naxPNHdBisjdsjLV6CYrS5uFlltoXcdCRkivPvDktlosz2kwlS4Z8meWPCuPY9q7iFgyhkII67hQBo3Vtb3yCOUHb6IcZHp9K5u48LXFrdi7sdTuBEowYmbKgDp+FbIuABuGT7ZqaG7UqQ3IPUGgDziXWb+w1eGXU4bd5OVDxHKlfcetdT4Y1hr2ymjZLUQhyQ6vywPqpHFcvrGiQf21d7yBDkFFB+bt0qWTVLXQtFkngtfLmVPlDH7xz1xQB35uIbayPkxkKATjFed+KfFMiyRtZaTcwrIP3000JGcdh/jW5oniay1fSVSaZVvGGVx8vPpTNTa4dBDIBtb7ytzQB5MZCmv214PveYCSfX1r1HSL159ZDm6vYiUCsIlUo468A8/pXN33hpbu3knhRVnj5KJxxS6N4luPDieTPZLdAeoAZfxoA9YW+RI5W3FkUE5YYI9sV4nrmrLqHiJb4jneV5PBUHGBXV3Wr6xr0TyRoLSBhjAOWIrg9Z0CewtZrs3YyjfNAy/N9aANzGmxajbzo4t3LDdz1x0z/jXe6bLYlIR5iAsxGA2RyK8Qtro4TzRMAeN6nOAa6+HRF00Qrda09rI+JYw8bEYPQ5FAHq1zd28enECVchSuRWLps9jeaLf6jOjfaIw8cmxsZAFcrrrNo95ZsL0XEF2N25ehONpH603wjdSXlrrVgm4lzkkduCDQBuWXiuC0s9IKQrFbXSNgAcDBxit+y8Z2EzBPMUc45/nXktnpV5eWz6f9oMf2Qsceg9q6a18GR3XhizuodRVJn4bnAOTxz60Ad3rlnDrdl5tlJ5WpW/z28yYyTjO0+oNcLda0df0GSLYIr22lU3CngAjIJH+FbStd+HRaJcOzpwm498DrWDquh297qGoiCUot1KHyrY+91B/GgDATBuVQnaCcGugl8i3spPLmLOFPJHHSqL+E9ajfZHYyyBeN3HOO9ZT6sBdPYyqY5Isq6kdzQBzvmyNcyu67+c4z+tdh4XuL+5gujYWiO1uMmNzndXMXiG11LzCmVI5BHFb/AIU12Ww1aSJM+TNjcqoM/melAHXaZqOvTWe57e2iO4jYYzxRU0d7cxggSSAE5AcAkfiKKAMjW4kvNNa4VRuChCFPTnrjvWDp115MTRBAzRtgbjjHpgV1t5atbRJvVRHIQrggnHofwrhJN9nfyylUaPceDzk+tAHQRytJb5cFyoLL82FI7ii11G6aRNkxyOElI4IGPlA9awxrhi5UCTnPThT7VoW97Dqcby2RAnGDJC55z3KigDoo106IPeBM3H3Sof8Aee4/H2q9bXOGihEiuWJZlb5WIHfPrnj8K5m2urWIi8u3YzpnYyn5lOepFatrfbw07iNmI6S8MFHIH40AbsVyZJnDwsduS3Rh+NRT3Fre25t3tmaOX5WVhgEdwfSsuFpFDMbV0Mj7SyPxzyMfhUciv9ohUQzYV9x3Hjk8Z/KgDpUWNYVEUm3AwARmk82VWyksW0cngj8q5mfVdiFcsD6Z5qhPqwOQGYZ7ZoA9StNLu54kklnhVWGV8sEkj3zisjXvhtpev363t7eXCOsewlMAYz15pNF8TxnTbcNJHlUClS2D0rp4NWtZ4QXZCrDHzEYoA80vPh/4It/3beI2SXouZlOD7gVB4O0q1tvGUNjaX0V9DBmUzRoQAcfjXQ6joHgPTbp7q5sY3eVi5QzZGfYZ96vw6naxeHbq60KwjsrGKF38/YEBIBxj1oA4P4n+ILfUPEKabDtkgsgVc+sh6/kMfrXBSXSxfKgGfQdqqTXMk88kjOXmkYs7epPJpuBHyx3PQBOJnOS7dule4+B9SktvDWn27soi8oHd3HOa8KBI+/jp611fw/8A7U1HVbvyrlmjtIgywsflYZ6e3GaAPoeKZZUXBDE9O9ZGsRs9pNc6fD5txD96EYBYd8e9cfe+LbeCAw6fcH7UV+Xy9r7HHVXBPFLpE/iPStYm1K+MVxDNGDLDEx3ZH90euKAKDeM5l4fS79e3+rq000niXSpoVSS1mBDBJVwT7/Sult7+x1lBexloNxzsmj2gfjReaaX2TAeXOpzHIMEMPr3FAHHQalpUU6rreLe8RdrM0akOB7mumt9Qiv4w9qNtpkRxkJgMfYelXrDTtM1iFzqFrE88R2yxtjkdiK1IbOz0+GOVbYfZoeiqu5o8d8CgDyrUb6PWtSkhuoWhNoWVXI+8mev6GrNtpHh27vYxbx3xkJ2mWKMhMn3IrpPFdvbxSQ6xaFfKbHzL39R7Vo/2y40qK8toY5DkA+ZKIwPxNAGZDDommXQs5bK8VY23ea0bMmcY6io/FSWJsYoY4nbcPMRVG0ADuf8ACumtdUaaLz5I4RnK/upg+w+mRXn/AI615lb7FEGBd9zuD29KAOO1MzPFgDamQT6moEjltUVk+7Ku0AHB474rW0GdJ9WjSUA5UjleOnv9K09Y0xr2NPLmCPEcg4z9KAKllfSakLVJIMzW/BkH8Q96s6kyIHbeQjdcDpVbRdUv9MMG61juI7kgHfxg/wCFdlf27ahpnltbpFKy9U5AoA46O1a8RY7eeGMOOHncRg+2T1rI1C2vtNuza3aeU/Ueh9wR1z6138HhXT30uGGaQQyhgWl3AFj+NJqvhF9WSwR3XZbqV3YzkZ4oAyvDmmQeJfDWp2rQM+oIoktyMDkf4muW/se9vLQLcTKIrPKmOV8FQSSce/tXS6pFJoV5GumXEyNLGRJtbGFzj8qy1aKO5JDCVzGwLE8AnqRQBVkWWe4e8diqyKqqi/wqoAAH4VALBZCZVLwuBkMDjmr5mQoVP3QOOapPc7yyq2U6cmgCO38UavpgCSyC4i6FbhQ6kfU9K2dP8bRrMCIHtAeqxNuTP+6en51Anh+6fRZb2JmLLJkIVzuXirqeDl1SwWWSI28rDIK45/CgDrdP8QWeopiOeNnPVc4J/A1Lfan/AGdbNIwY4BK8V5LdaJqWkO5nQGNTgODjPv7VZg8Q3Vugtbrc8QwfKk9PY0AaXiDWpo5S80YMxcFD6Lgf1q7DdXGp2tmsiqqS5BBUHNZeqatp2uXSzxQ/OEw0THBB7Fa6bw4mmXs0MN1NNbzbA0ak4DD1BoA5vXdKtLWFpLFzHLC4PHHHqK6Pw9rrah4d827HnT2rKrNnJK9OaTxnoD6S0N/bzefZyvtMbjoTyOfSuO0XVZtG1XzGiY202d8WOCD1oA9RtZ7TYrMmDgqfftXI+IQmmajIy2ZnWUH5WOCO4Ye1al1e6fNpYY3DRQleJdvr2+tcnq2otdzJl2by+AWHagDStPF81vYLAmmBZVPEjNkflVOV5NUumuNRcSsRjbjgD0qjDiRQc574JxipWlKMCpyfSgDQ+y2ltYL9jskmcTK23IyVzkgZr0gz2Gp/Y5LvT/K+QNHvxuX2OK8oW5MRD7unvjmuj0m8utUktbe2s3aZc75l4VVz3NAF34gaHf68dOt9Fs0doSzsEwu0Hp+HFdH8P/BC6HbS3F5Ij3Vwcug/hHpTZF+xazaTx5a5tkIdgeGDYyv0qz4hmsJdU02a3uWgneUM0iNt2gDJBPv6UAcj8RbG40rxNNqNpEq2phUSlRgc8c1L8PNT03U4JdHNtteNQ7kgYcn09K1fFUNv4lsTbJdGRWYEyK3yqQfXvXNaV4dj8Ha5Z3P9o75ZmwU28Mv19aAO31nSZNRhktLeLzHTmLeeFOMZzXA+KtE1vwpb28xZLhJcIzw5yrdgR/WvXIJzNayGJgHkXjHasK3sra1kkcRBpnIaTedxz260AeYr8QtetsRyt5ZjXaUcYP1PvXN6Dq1o/ja21DV5P3bzl5ZnGRnnBPtXdfEvwyLvTG1uDck8K/vkzwy+v1rx4jII70AeueLPD9jqMct5YXtszNGSiq4+Y9a4PSlv1u0ENu8rA4+VN1YEUJaZAM8kcV6JpHi6HwP4gaGK3e4sZI1W4jzyjjuPegDu9N8N6nc2MctzE8UhH3S23A+lFTL8ZPDwRdltekEf88wMfrRQA+VBNbyo2GVhgemTwPpXEanoM5mddn/LXgnvx612iyjeoC7iSTx6D1qi7PJ5Z2A72LfKM/oaAPKb/TZrZn4ZBvIwRx+dZJE0Em9S6uhyGU4Ir1a60yO8twWChzKTkZB/wrmtR8PyRvcsE3heQ2Mk0AcpFqdzHJmTLEdzwa6K08SIQpnRpG3BsFc846fSsyTT8vtABJTJA5piWRYb0UKQegoA6lPE8PlbTas5IONhwAT0P1ptu2p6hLCIU8uJjwXmHXHp1rnoFkjkAKtn0Bra0hrlp/NwyhCqr09KAJNJ0nVNfgnliu4oRFIUO8H5j61bh8GawmoQfapIZLUuDI0b84+hq14b1uw0XRUS7ZhNLIzHjPetZ/HWl7RtErfSM0AR32hxW58zTyYG6iMnK/rVa31i2hZ4LuJmdT86JJg5+lMm8a2LSkpbXD8/3a8/1i8XUtdub2IGMSP8o7gAAUAe56VcXksIm07Q7Rww4dpE3f41yXxW8Q3cOjWumzypDdzndNbQtu2oOm76nH5VwVhr+r2AxaX0kRB7VRvJZr+5kubqV5ppDl3c5JNAGYLnapCril8wlQwPzd8ipjbAdBTfIK9eKAIC0nPOfwr1PwJZXGn+D7/WoGAmlDbQy8bUB/mSfyrzAKQ2BXeW/jkaZ4MbSYLI7hEY/MLDqepx+NAHN2V47XCXsh/eGbzWIHfOTXrK6g7YkRiV9j17147ao/lrk8FBgV22gaz58sMEhBjyFIPUmgD0Cyy8YyxyVzn+tINd/s6aON3CxyMEIYcZ9walSONVTBIwMDB7Vz3iwssULFf9bIoGDyGByDQBs6xbJfXkU9ndmzvwuFXcQkg7DP8AQ1NY+L2snaHU4ZIbyPh4sH5/cVzOra1HF5aZUysAMenao4dRjvrTytSVp/IkIimBHmRH0B7r7HigDsLSC88UWF9NJALewnP7pCQSWH8XsD/SuejlFmf7K1NvJXO4CSMOPqM9RTfDWmaouqxrpXiC4WwlJaVExxjoCpzj0yK9Em0qzmcLdyedKFxuYgk/UY4oA5oMZrSO10hGmOclliVB9TjiuL8a6Y0GsMRiQxxp5oHPzEc17ha2qQ2qpbwpGAMAAYFeW+MdA1WzkvL6aVJIZZOXU8gHgZFAHnlrci21CC4bgqSMAe1diJhLAChyT0571wGoXMUbMqZbB4OMYNbOj3btaA7l47UAW7nUJILhbeQRiGM74zs5P+zmt7TPFERVY5U28bQc96x57dL1MODuAzkcYPtVZtJKRMSwRU/jZf0+tAHocd3b3ax7grDd8oNdPp0bygEIWH6V554a0iWDVYG1Cd502ZaO3GRCOoDseFPt1rrdV8URpEINMvFiUZG6KLfgD0zxmgDk/iHor6be295Lco4nzEsSjBQDJznv1rzybUDyI+COBg5r1XUtSl1rRHs763t7qTbhJwNro3qOPzqW203SXtYi2nWq3CKAR5S53AUAcFD4T1G409bu/uRZRyDKI6lnYeuB0FU7zw9qOn2yzqguLQjcs0JzxnnI6j8q72TVItVnlSVmVY2MZLjbjHb3olD+XbRRweVBbrvWYngg53q49+ooA5TRvEss2lvaTTHZGR5WISTj0JFehaTqtpe6bECFQ7cMuMGvG57yzg1WUacIkDSny4SSeT2HoPaut0Pw/f3V3517IbS3GMxxMcsff0FAHReILM3EQigtkvEc8wlsH2JPauUTSRp8iWWo6eGFxyCDuC45xn8a9LtrO2tIAsahU49yfxqK/wBP/tC2IijXf1Ut2oA8p1SxtLKOGeC3WLbIQ+wcsp69fau/0m80y4vbG5to5IoSmIi4Az2IP5Zrk9es3eKe2kQrLGR8oqp4fFvBbSLd3SQzRNujZmPT0xnFAHqfiixOq+HZ4VADKQ6Y9Qc14zLYapqF4YzBJ8oOwBcV28XjWGR1sbcvdTHgKh4+probe5htLUT3qxLKRkgHAHt70AeSvb3a28kU1uzS2w3SAPnYM9SKrsF2owJUHjnnFey6TpVtdzXd9DbC1+0/66UrlnHbg9B7V5v4k8PyaLfPFsJgckwyD+Ie/oaAMbT3VpmjznPQk1XuJ2EjqSDhsDtiltgI7tTglc8gDtVXVrW7tGklIHlNyrg9QaAJLe5aaRmZsYGAK7rwRq4sIr5XZVBVWDMeF9T+teeaeu5OenUkV0ek266hcCzcfJIy5APYEUAdwmo3F6WOnQibaN3muSFPP61JLY3epWLwXj2zhhnaEJwfY1LBNHb6iLGLj92TgDoo4pbW7XLzbv3e9lH4HH+NAGhpVmi2QjuSjGOMBhjAFc7r+s6dcN/ZbJ80ZOyYjlTVzxP+6sTcRMQUGGK9MH/69ee3zSSzPPwWJywBoA9F8PeI0tYDBduBNGdu3+9710rzpO6yFQN64yO9eAWt+0WoB5mYnIzzzXrenaql3bWrxSb1A5HpQB0cEUUxEMsIaNvlYNypHevIfiF4Zt9H17ULx1SO3n2m1jjG0Zxz+WK9etpkjkDOQEDZyfSvJvjDq0d14mTTYGJjtEzIM8eY3J/TFAHHaGY7fV4biVA8UOXKnocdP1qtc3TXV1NcOATI5Y/iag81492xiNwwcdxSxjzUZflz15oAtRSgpRVZflGMEfjRQB74bfapJCgJFgdx/wDWqnJH+9XcCVjjJHO4Z/DpWpPFLHgTIVcvk5BGB9aqy7JI55WZlJG0c54/CgDPiV2W0iBJJJbAYNx7ioJIAwu2YtnOBhiprUjg/wBJBEoZUjwd2DiohFL9k+XaQ78/Nx+R/lQBlXGnxTylbhARHDnJA/pVO38PW48pRlgUL5DV0htxG1xJsb5UC8cY46cf1prSwwmNkGGSIkqVwPfpQBiQ+G7aYRurZLgnBPOR9KnOgCK3YxbDgh8BSSR/9arceoW48ndKnViBwadbarvmiT/WLt/hB7mgDP8Ah9Jp95pd5G8EUs9vcuDvQEhSeMflXWSGxibC20QAOOFFea+GIptG8U6oACIHJxnofmyP5muta+8w5KjrxzQAutz22n6ReXYijBVDt47ngfqa8ak4+faME5zzXoXjCa5udJjgt4XdWkBYICTwO+K4bbw0Ug+bkEY6GgCusoD425/GrA8thnOAKqtbqpxk1NFAq45596AHgKRnimnk4454FKUG7OPqM1IsW1c0AVRb4z3b0pl0cW5QjritARiTCkYqhqA2YVRkUAXbYYjjzwNv9K7Xwz8OrvXLNb06n9hST549q7mPPBrjIWzbRYPUdq9O8Ba46aebK5XAhQvCVPLLzQB0dtaXenxR2d64lnjQBnXgP71jeJIIp7SEP/yzkzwenFdrp19ZeKNHWWBxvA691PpXDeNLlbZfsMhQSPwT0K0AcDe3RfVonyPmYAemBWjaZea7UH7rhsZ9RXOaixivYDj7p7GtXRbgTavJGx2h4gfqR/8AroA7zwxa3013JNZREywBckHBxn/61dDoNxJDqF1DcCQTRyEN5g+Y5PB/Kj4cqpF++csZAv5Ct3xHoc92wvtPdUvEAVlY4EgHQE+ooA2YL1Wj57da474j6rHb+GLtl6naoxjqSKx9V1bWNPt2lurVIAo5k84FfrXnWt+J59Zk8mV1MSH5ApyGPrQBzd3iYnDHexHykc1u6aghCBmxnqFrImj8m+j3xFcOOHBBrdQQLcxYQPkjndQBsWhTzAVOc8c9anuNZht50ggVpAOJCDgj2U9j71VguBFG0mEBVTggVgyy+UuVBx3J796ANi+1y91RlsIZFtLFD/qYeAT7+p9zVyytfKRRGxznqDnFc1YRbrcSvu+Zi3y9T/8AWrpLN2eLcf3eOlAGmXdGiw+GPzDPc1R8U6tPaaOs8Q3LI3lOAenHDAjoeKsSS4EXbI61T1maK+8O3sZwNoWRRnphgP8AGgDibLWdUFx5MNwwJ+6Dgk/n3rrvD1nd32oN/aE9w4VT8rOCD7YFefXAUJx25GDXpng3Tok0+3k3Eh03ZzySepoAg0DwrBbXC6jqMIafJZIsAqg9T6muqub21t2WRpxGqjAUck59BUkcQfU41jcquxlJHAIx/wDqrAv9N1AWTahaSFpYxiSMj5ivqD/SgDsbC7jkhRxG0ZcfdfqPw7fSr4uhGuQgCd3YhRXnPhvxA0l8UuJlX5erck+vFehWcsVwiuzK6t03JigDm/HNrBdaXDqMAHnRPsMkbZyG4HI9DWN4U8HL4iic6s2Iwu1GHDZ9feuu1PRbeC1u3gCxwzJh0X7ueOfauk0C3RdNXADRkDGPYUAcVa+A59E1Bf7OhtpoNuzzJBtYe7dc/hXTWvgy185bq+nkuJQMqnRFPsP6mulQRbdo+nNSBPTpQBjaqUtbRFRVSIMBgDHOKy5IrPUo1hvYI7iIMGCsK1tf8r+xryd4y4iTeVzjO3n+Vc3ZXCzRxSRjaWAITrgUAHjnQtJTwaZtMsYLd4ZUJMUYVsZxjP415hLbi7sZIJvlyMDJ6V6j4j3DwzqKZOySHHHZsgg15ZHYiRTm5fPY5yKAOUsJTC7xupO1iOD3FdV4WYDWoDzy+P0rlTFJZ30sMgLuG5OePrW74fuDDfwSbf4wSRQB3Bm2apqWo7htt1WJc98Dn9TUUL/uLaz6yHBPPryf51UbcdHt4znde3JaT12lsn+lZth4it4vE16JVLbSyoAPQ4H8qAPQb21+1aDNCVBBiIGfXHFeayqsiYwRnr3r0zTr5b+w3eW0bYO5Twa4x9MkTccErk80AcDqMXlXAfr9Otbvhq+u47tEhjknXrhR0rQuNFFxKFwWJ6ADNdXoWhR6Vb8DEzctwOOKAMnXdau7bzYJ3VWii8xohJgk9QPpxzXAaPpeqeN/ETw25WS7nLSyO5wFGeSa6jxzq+k3d3Ppd5FIlxDINk6Y4JAzn1FXvhDZiwvrrWVfzURzbEKOq8HP8qAM/VvhH4l0y1aZEgvFUZIt2Jb8j1rhhFJb3BWRGRhwVYEGvsKKSOeMSROGU9xXD+O/Bdvrlm0h2R3BbMUm3BB54Psc0AeCpBC6Bsn3ordl8I69aStCdMuG2n70cZZT7giigD6W8tJEB2qQPUVUn0fT7qQmazTP94cE/lV/IVMcZ9KCQTtYCgDFn8KafKT5TTpnusmf51SuPCkiKscF0GCngSLz+JFdRt8tAEFOXkZYc0AcNf6JqNjDPL5AmRhk+VyfyrmtQg0+UGS8tLlFMeA2xwQfwr1zJ3c/dqC4s4bghnjRwO1AHiH9k+HLh/MWfUIdy44LAA/iKLOHRbOcvBr9zEUONsyDAPpnFep3nh6CWNkjiXGd4+tcjrnhGz+yvLLCBGFBdeeWz1oAwtS1TSQouIL6F16SAHJz6/pWVJr2nqc/aAfwzmtFfD2lKo228bY7ZJzUiabpkW3/AEOMYP3sZzQBjDxJZoR5fmNj0WvP76V7nUbifJBkkZuPc17FOLGC0lcW8eQhOQB6V5DAm9mY9zQBCXuFXqSPcVKl6VGJojj/AGauxKrAxtzg8cU2S2j53pggdaAGJPBJkBwPZuKsghlC5OMflTZtOikhWRPlbAzgVVFncQNlXIX25oA041A6jnsaz9Tj+RnFX4M7Ms+SRnmoL1N8DAAEAUAMtyv2OMY966Tw0t1aana37ODZ8oy+injmsvw9p1xMGkuLVnt0ACkqcZPSuqjsLz7otgiBcAEhRj8TQBa0eW48MeMoFtLgtY3M+2VCflwTjP6itb4taZBItnfmBizboiVfafUfU8mqOq6JFJercxzW1vE6RSiSSVRtYHDHr0rY8QX6an4fW2h1KxvLkTA7vORcKBjPJoA8Uu2/0iND5gYEAb1wcf1q1aSta6tDMG537Tk9jxXRar4W1CZ4HW7sZSp6G6iBH61EfDdo9vFcvrVujsMvFjJU56ZoA7zwVqzWlxcDIWNmBbd2Nb/irU4dW063tIZ1Ja4XcY3wQOa4W1ENoweHUYSHHKlep+tWI79Pt9u05QxLJnKEkkjvigDtrLw/A0KK0hKKOjjdXFeNPCLpLHLpsC3U8xYbNhDDAzkEHA/GvQ7PWNOlhVvtUartz8525/OuA8eeIWhvYH0y/QuoYOkZBBB9fyoA7TSfs9xpduNRtEEyoAyyKGPAx1NcJ4l1bQry78u20q2ARtqzgFWJB7YxxWbpPiW4FgyOCGbI8xmJ59hXLlnF6sX8WSTntQBuXsLQ27SQAiJjjGMkfjWUkLXlzHbZVfMOSSccVrRXpjj2E/Ltyfc02eMXsmxiFcQs6FRghuxoAvx6UtsdqKeOgJ/QVYhj2byQeBjHUUy0nM+nxvMxLgYbPHT2oknESbtwCA5P0oAr6veJbQLyA20qBWcLlJ9KvjkbpIwoz2wc1nzzm/1AuMEt8qZ7CryW8EdoEmZgjMFYr6kUAc/pWkT65qcdnApYDmQg/dHv6V7JZ2KabZRW8a7iAFJx0HoPSs7wppMGmWkkyqYLcruZgclx7mqsfiwDT7triQD5iIVVOdp6c+1AGolwDf8A2a3RNyjLM5wB71o61o95BYf2jYSCdFTLqowR+HeuItJY7p1m3ky59Tz7V6J4ZlvbW1Mc8ZER+4rkdDQB5V4bvZU1fURBAkty5BVWQk984Ar0XQNVnvJVgnieKQDIDwlV/Op30bT7PWDfQ2UMM7EkyKCCc/pikk0fTftizxmS0nB3DYTtJ9x0oA3x5ckbxlVORhgelamnwLDp0SKeFyP1rDjm8xMFlZ+7KeDXRWyr9mVY2yQOQT3oAYOZCOh+lWiSpA45HWq4G6ReMetTTLlgeRQBg+MJT/wiupCH5nELbgPTBzXDeHLuWSGNjgOevoPau+8UWRu/D175eVmEDEFeNwx0ryPS722kXDa0kKxgZWNDkfiaAPQ9Ria80K8g2ks0DcdzxXkdvG9t1kyCMfWu5ebULe3VbXUIZkAyGmciQ85xkjGDVMeCNZ1OZ7yxt4ktpWzsklAKHuPpnPNAHnOpIJtWZ4zgqgyF6mtTQ42e/i+TgHOM4/SqOtadc2PiW6t5QwkgYRkx8gkD+Va2gCSTUEeVlhCjJcjnPagDrHMcHlFtnl267hx/n0Fcxo/hVdXee9gup7a4knZ13x4VhkkYrrrexvJb6OaS4BtlPzRiMfOPc1sQWghJSOZijHKDdgr/AENAFfT4by2tRFfuspHCyrGVJ9jUMSZZiYw2c4qWW5eW6FnFKWZT8wYfd/KtG30nMaEnBHoOc0AU4LRUT/VAEnrVmcRw2zSKhYqv5mrbae/G0jOe9RapA8GjXbE4IhY5HQcdaAPAdWgm1jW7y5b7zSEkjpWr4T1288G3kgmtzNZz43qvUH1HvVix0/ekYDEtIwGR3pdVtlgktlYYdZCGUc5x/wDrFAHoOneOtNvQz2d09pOBwJjsXJ/nWfrHxXSwcWcLHUXQfvJiMAt7Y7UzTfBK6japLMVQMMhQM1Zl+H2lLKA0YkJxwRgUAUIfjPcJHtGmE49HxRWr/wAK0tOsVoNh6YciigD1klY2BPJPSpgwH3sZPrUYZF4cjJPGaVSJDkjp60AOVWDFt3HpS5WUcHH0qMuQ4UAFfWpFxj5etAASB8vY0FSoGwD8aBx9/rSfdBc4xQAxieQCB6YFc74rzFoM0ruMttX2610JjUjIz68Guc8Zws/hucIPuujkn0zQB5wLjqFK/TOM0jXIAAAGQOc81XKLvUt065p8nkjJY847GgBt7cN/Z9wSv/LNscdsGvNrXkfia9D1CeEaXcKsigmJuC3Q47V5xbvsIJ6UAaKqu/gc/wA6mciSEjv0xTFAYBlx06jtSuCozjn6daAJ4EL2sRDYG0U8x5Q+nenabBdXdsEt7SeVkZh8iEjFdVp/hazWzW513UvsbPIEjt4gHf8AH0oA4zpk8elMblcMeAegrd8ReHp9B1F4XzJbkkxT4wHH+NYLSKMk5z7igDvfB9tda5oN1CNSkh8iUKATnC4B/wAa6i38HaPHtNwbi6f/AG5MA/gK8h0zVr3TrtZrGd4WzhiOjD0IPWvW/DWralqNupmjt5AVyGGVP+FAG2NH0mO2jSOxgIRSih134B5I5q1Y2enIgMOnWUfrtgUf0pVjnQZe3bH+ywNNnuk0+2kZ1dCVbbmPIBA9qANRLKzfGbO3Pf8A1Kn+lOOk6e+N9jasM55gU/0rD0q+hvC0cdzPJKgVnZs4yfTHHbpUtrr0VxqBgiuNyx5DlkIwRxjpzQBcu9E0iQFJNMs2HYeSv+FZE3hXQR8y6Xboe7Rgqf0roDG8zhhkr2OD/hUU1vJg/K/4KaAOVufClg6sYJ7+BiP+Wdy2B+ByKwbrwhO4Jgv4ZyOqXlurZ/4EK7i5mES4dJSMdkH+NYN/rMdtGxW2kYgdGcCgDz3UtMeynjivbZbdCMxywMTGTms+f7LHDKwkEjxrhZAp5+mcVNreu3Wo3YS4CRwAbliRv1PrWRy0RB4B6AUAI16ZIsA54AyO1asF15sMbBgJo+AfauakRoiWQketOivzEfnVsjup4NAHZ28+ImDEfN0qpe3CyTG25wo+YZ65rJttRuJ4isMYLZyDjkVBvk3FmafeckjZn9aANqGPM3lJAFBPEnpSa7K9hZW0K8M8mTz6VHDqVykIWKCVx2ZlrH1a/nur+CKXP7peM+9AHpc+rwy+DLYI+GkKxMvpjr/L9a4zQ9t1rcelXUhjBnMXmABinPBAPXmrlkDNpUUDAkZLjA6HgCuh8I6Lpo8V311dLmeJo2gy/wAuSDk47nIoA3tC0VNJS7tppFuLmKbcZimGKdvp0Na7CCdfMdnjkU4DqelcjrOt/wBi+KYbqV9sMh8mYZ7E8H8K6R9WtYQSwXYw4JIwaABp7uJSpuIpk7bhhqy73XvJTy3T58H8qxNV8SWjSsbK2uJwDhnhQsF/EVU0rw5qnidd9xLJCpbIjAwAvv3oA63R4ry9je4BeKJh8jbe/qK63TrlLqRyo4hGC+ejVwLC8029i0jSr2aa3DLHdyD5kiU/+zV3S6eNPgcWsLpEI+fn44HX60AbmXXMm1cnoDUS3UjyCNtq54Gec1kWes3ckAjntTIw4EkJHP1B6VanmMFpJdTxbEQdXODntigC9fFmsJUjBdnQqCozjIxXIaX4a0WwtVWK2Qtk7nYZbd7+lat1qg0fRbvUZ/NdwoIBO4dOAuOoNcV4c8Vzan5VxdKFa7nnVU6YC7SP5mgDpryAtGAvluCcc8Z/wNb/AIVini0nypmLhXOxj12+h9xXPCF765MEUmI5AA5HWM9Rj8jXY2REVtsAxt457+9AHgfxAtpbbx1qXkS7Q8gf81BxVrwxoEGt6Ve3V9LIiw42eW+05xk/0rP19r7UfEOoX0kEwSWYlS0Z4Xt+gqa0/tM6JNZWe5A53O+cZB4x+lAFrw94sgi1L+yL6fncVhmJ4f0De9dbqEpeA+Xt3IDhhzg4rhbDwD9slhnuTtQ8tg8138sEdrpcsa5JVDnueBQBleB9Mur63kv9yyMzhXBbnPrXo4sJUjyFzn0PNcL8OJGi0+NGOPPUOP8AaGTXqKfcGe9AGQIWyVCNv64IrM8RQN/wj9/vG1fIb5iPaurKjOe471X1C1jvrGa2lXKyoVI/CgDxHRdMdrq1iSJsDDFqr+I7a2OvyW8QybeFQ5z/ABHn/Cuo0KQR2stwOkYIOf8AZ7V59ZawGvbm6mBM0spyG570Aep+FLlptJhyfurg1o6hGzw+YgAKncGrB8DysryRh8RsCwBHT8K6iVlkWSP1B5IxQBa0248+wikYAEjkUUzRsR2AR3BKsQCF7UUAbS7ZSrEcg8CnSYfhDj1IoG1pBjgDINEiiNSU5PpQAm7y8KeT609YtuXB5NMQ5XMoAb3pxzu4+79aAHDEg54A9aQMc4P3BTSRJlU4PtRnJ8sjPFADgAee3UVk+JYHu/DWowRcTG3Yrx0IGRWnyGKqODwPrTdokUozcsME/hQB8yPFrEoy0+M+goGj384DSXT9fXFdhexLDdywlP8AVuU49iarSsFjIHA60AcrdaG0Fu8ks8m4D5dzcE1lJYMSVkdEC9SW/kOprqdckxp85HVVB59ao6Nq1lb3lpfTRJIVYAqQCQfoe1AGvoHgrUbyJZLaxnkhbnzLlvIjP0H3iK7Wy+HeohR5t/ZWo9Le13kf8Cat611vUJUV47CAo3K7psHH5VrJqN3jD2Kbv9mdaAOdi+GFjJIxvNZ1W5DY+TzVRR9ABXWw+GdJWwhs3tFkjiwyiTk5HQn3ohvbticacV9CZl5q4kt8RkWkak9cyg/yoAo6r4X0XWCgvrQTeXnaC5GPyrIl+HPhbBP9lJk/7bf4107tehGYpAMKSMEkk1wCeIJNUu5xqJltpI4iVXpGx/uj3NAFyb4ceFzyNOKj/Zlcf1q7p/hrT9HJay86MYwVZ9w/Wjw9qdxd25iuYthRd29mAGCfu89613lhAOZo89wDk/pQBEZ9igFdwA7CmSS2V3BiZtq5xycc+lQzXSKf3aSyfhtH61FG5Uqqoiq+CQPX60AathaWtvGxtguHbJYHOTUq6ZbeY7qCu9txA9ajteEyBgZ6CritggGgCdMIuAcAcCopmBQ8mjeM4qvK2D7ZoAxNRiWUshzlu9cfr0UdraPIpLFegJrs7xlCMc5OK4fXITNH5CfOxI6fnQB53rFhd2d2stxbukUy5ikxw/rg1QyTGccnGSa7jx9OkNr4ctJMEKCzKemPlHP611Pi61gn8E3X2e2ggMC+coijC5A6g/gTQB4s4XuMVHHb+Y2AcDrzUpmUnLRkeuKu2dzbE7Vce4P/ANegBkKvblfLYYHPStC31SeIkyRK4OPmHWn+RFJHvC/KOpDYH+FNjjgkIaN1BJPVxQBa/wCEhijjw1u/A4GOK5G81D7dqr3ITapwAvsK6v7HEYXOUOQeS3t7VxMYCSHIJ5xxQB6doIiXTYpSu4hMnP8ACMk/4VZTw+NbIutK1A/b4oWm3KwAi+bCBh15+Y59qwvD1zIbKcOSQSFBHZR2FWNK8T23hOC8bSFL393lHLDKKuODz3ySaAOT1TVdRvZymo4ZosoRjGSP61aP9o3mmxTyzvLaRqFxGc4Gf4sc0yaCfUHeebMkkjFnc8ZNU4TfaTdCaDcMckEZB+tAHrXhY211oMtvpMbxzAhHV12446471W8QeKU0dYdLsbkReZIIpbknljnDEHsB61maB4l1TVZnW005LeeRNs06jCkf41kfESwSO0spEQbo2ZHb1Jwf6GgD22z0eyi0hIbFgYwuSxOTJnqSe9Ot7lphdaZID5mw7TnHGP8A69ef/DDxDPBYRadfyEwyHFvI3TP93/Cu51G1lW4W+RgjouMqeGHpQAmmyQxXD27yoJYz8ylulWPEFp/bGkPawHzGGGzG3AIHFV4tNgu5jcxIqXLjDse9a2m6ebGIIAcDhivc0AeR6iPEGmyIHuPOsYMsImHyNkYOT6fypdO8N6093DqssUdvbBCLaNT9wvnJx616fqujjUBDbYT7PvyyMv8ACO1aF+kUelS5XaFAxj8MUAcPoNobXxAjCVt8ke0qx+9g5yfeu9n/AHNjM5PRCf0rjIdPvJbq2ugywPGzM6YyHTkcHt2NdncRtd2UkaDIePGR7igDL0uSCeCWNlAMT+W2eeQK5rUnh/4SC4tkVVUbDleMZFYOneLofDviDW01mUJazSF4VAydw6j+VYqeMV1rxZPeQoVtX2pGGGOAMZoA70Wk6Daj5ToOOQKiliK2lxG7ZeRCoOKt2svnRbgBgjg5p8wQoecnmgDE8AzedodlujAaH5MEehxXp9uSE6gj+VeTeBHijvr6z5PlXLYzyME+lesW2Ng56UAWCT26VWvp0tLGe5lO1Y0JqycfSsDxhIU8L6i4fBWEsM0AcNAhg8PXDEbdyMfxPevLF2W2pNuBKMeM8c13MGv3usaf9mt7FUwNpkzx+Fcbr0LWEqGaeEuxwVVske9AHo3gqQvulGTj5crXZ3YV4wy+n415p4L1RtNmKSqXjcdVFeipfwTIMblHuKAL+nQRi1GBwTnmip7Rh9nGwjGe9FAGnD8zMrcjGc4qLY4lZ8kqKl+9GAh57mmEuGxgFPWgA3LcHGCAKc7+XiPrSPgjERGf5UxpF4Q/fNADiNikxj5qep+XGfm71EpMIAPO6m3E0drCZpGwOmaAJI35AY++TTJmKRo69EfL/TvVL+1YLh1QJk8EDPOastI0kZUpgMMH8aAPHfE4a18T6hGMhfNLD8eaymuBjDV6HqPhbT9U8Ty3GoTzqrooSFSFBIGCc/lWD4i+Fl00YuNAviSfvQ3J7eob/GgDhdYlV9LuQD1HTPPUVycMgj2sexr0X/hUPiWe2Mj3VoWI4Xeef0rm9X8B+ItGuIrebT5JnlB2G2BkBx16UAe46IEutGtJgo2tGpFaUsELMMoDznmua+G13LceFILe4ikimgJjZZFIPH1rrHQE4GBQAyG3iz93H0Y1eRFCD73t85qlHkOorRSPalAEF1AWgcI0u/aduZGx/OsRdB09o5A0cj4OWMjHOfU/nXRleSMmoHt1lYOSwPQgHGR70AUrDT7a1TCQBQecv8xJ9c+lXWKjoAAPQUMuCVqNuuMfhQBXuos7cdT3qBExIqkZ4FXfLMrA9hTIdu9mIxzwRQBehUqFGOTxz2qfYetRI6kjp17mpwwBoAhZ9uc1Tml3NgcVovtPBGc+tQPGhf5h+FAHOXjO/wAgBznHy96pJpjbGYKWc+vp3rpZPIiwcKG/U/hUFukruzGJ0H8IIoA5PxD4AtPEnk3E95NbTxIFUIAygfStK5gjn0m604urs0LRHPHVSMkV1Atyw+YfjUM1lbAmSSNOBy3tQB8wNEYn2OMMCQfw4qF2FvPkAEda0tRTy9Wu4+mJnwfxqqwSTOQpOOhoASG4i2bXOzPpxVhEtWIwhIHQjNQJE8YBUxY6jNWY5VzgsCc9FoAseRGYwyqQOhBJrm5l8q6eLqVOK6VZPlweCe3ar1xpNrNpVvDLIsVzeMJEYJncoJBGR06UAZcN4keliFJgHlbaNvGFx/OmyeHtSsgkyR+bFINwwc11Nr4ZtoorcBY94YEluSV9BXT7VYLGoXYi8mgDktDsPtLRRSwSKc4OeMV1a+ErJ2O8llGOMcmrNlgOCCffitiEE5Hce9AENrZWlqixRRqigcBRXG+P7MDRpuOY2D/rXeLGC4Oc+5rD8b2qv4Vvnx8yxFvWgDF0DRft3hVAh2Oo3IwPINdr4S1v+0om06/ObuAbST/GOxrn/h7qVhfaWlrHcKlyIhmF+Gz6j1q1q9pLpupR6lApSSP72P4hmgDv4rOKJiUBHrVonaOuCKpaXqEeoadFcIQQy5qwG3nOeKAJI1G/eTkn9Kx9bvcyrZr93q/9BWhPfw2oEbspkbgLnmucuBuvHL53buWoAvRnMcTDj5SprgfE/wAU9S0jUZ9IsLLLW4CNI5xk47V28BH2fBOdjA15N8VEMHiK3uEUAXFuCT6kcH+lAGXa3GmeJ73bqyPDescKS/ySE89exrUfwzp9oo+y7lbH945BrhIpBLMiupyWAUqcYOetdfea7fwym2xHvifZu28nHf8AGgDuvDNzshFq0u9l9+RXRuEKdwTXkuj+KpLLVBPqBBt0BDCOPB/IV3y+MdAE4ge8jjlIDYfjGeRQB5BJqWqabql5d2V5JBIZ3JKnrya6jRPil4gXy1muTMy8EFFIP6VjajBHO13LGQyGVivuCTUPg3T0u9bEMhAUHOPWgD0+08f+JrrBjs7Zh/tqf6Vw/ib4s6zqunXGmmC3ijmyjuoOcZ6DNeqpZRQWcoRAoWIn5R7V803zHe+f7xoA2rjVdRttLsYIbl4oZYi7bGxuOSDmsKfexLM5Y9yTk1va1bLbWWkRtHtc22S2evNYsmNhyR+FAF7S/EV9p4VNxljXoCeRXd6T460wQBru5vIJB1TbuH515lEuSBWvBZRSRZbOcUAeqW/xO0JIQDe3Y+kdFeQW9sXQkA/ePaigD7BkURKFQfe/Sonl8uQRbSTjrVgRuE+ZuexNM8sKcfmfWgCE/wCjoWVC2eoFVs+YzOpBkPp2rVUcdahlt0OWQAP/ADoAqrIEwJCN57VzeqarHcXcMDYMcsm1c9SB6VtOskqyhUJnAIHse34VyF9pWsWi2sxsTLNET864YKSOvB96AOghkiKmWPMZMuxGPfHXArQ8xIiqqGLNyTnpXOrqKLc7LkGNLeMEOeAWI5/Sp7HUZbxmNsC5LHlcf1oA1r60a7jULIA4OcsM1ZgjZYgjnO3j0qlBa6sz/NHFGp/iaTn8hWhDZ3KyEzToyEDCqpyPxoAYxWCRp0G5gMFc9auQyrNGsiggMM+9MaKID5gBms7WNVbQrT7SbKWeBR87REZQfT0oA1pNoTaxHPAB71xeiavJMksN3lbiORkcHrwafH8RdFvUwjSLJg4V16nHGCMiuTiuLl/EUs6xyD7Q+5kdSNpNAHp9pZ+aglaVQD0A5NXxbgLgyE1l6M7PZpuPI4JrWHTk8+9ADGQKCQfzpjLuNSSZ29aRaAK7p9c0xoz3Iqwxz70zaPXmgAijyuAOccVzlv4IntJc23iHU403ZMZKuP8Ax4GusijK/MwxntUwA9OaAOf/ALE1WJv3OuZXss1oh/UEVINO1vo2q2v1Fof/AIut3HvSE0AY40vUCPm1dx67LdB/PNWE0pVx5t1cykDqzgfyAq+GBzimliT/AFoAihsbaBgY4lVv73f86mwO1A5OM81XnvrS1Dme5hjVeSXcDFAE56Y21h6pJGmnyrMwHylmOegFc5rnxd8O6ZmKykl1GcHGLdcKP+BH+ma8q8XfErU/ENoLOO3WwhYHzVRyzSZ7EnoPagDI1i6gn128lt2RoXlJQg+9VTE7LkKh/Gs6BDjjqKvRu4GGcc/jQBPb21xLIsaRqxY8DrU6oUUF2RecYUZNR25eORHSQhlOQVq6UiFlHtGJAWL7untQAidQVUkN0ZqZdT/YbewvpQ0ke6QKvTbg/wD16W2lDYQNliDhsd8VJq0Hm+ErVupjuJBx7gGgDf07xpok8CRXLywuFx86cfnWxFqWlvKJLbULeVDzgOBivGslTlamhR5Zo4+CWYdOtAHuKXEYC+S6txxhgeKfbanN5xjlTbtPfpXnj+E9Rt7VbhDNGMZO2TpVaNtbtGPl3sxx2Y7h+tAHsaSszDGGbqPSqvieJ5vCmpqB85gf+VeaW/i3xBaYVxFMBxyu0/pV+T4nM+n3NneadlpI2Tcj9Mj0IoA4y0v4buewTcbWSCM5mBwd3bBr0W18T6nb2kMFxcW+pwsmPnO2Qf8AAv8AGvHsbZAfQ10Fvas8AZQeB2oA9N0nxTqtiwjtbKFYnOMzScD8q3L67a5ugs98JHCZCpJtVc9cAGvDblLi3z+8cKOeprS0m2a6bO9zntk0Aet/2lZadEjS3Ea855fJpJfG2hXVzIIL5JAi7nKgnA71x6+HQ1lNKUO5Y2YBj6CuG8PSiKS8Jz/qGHHvQB6df/FXR7TENmkt0WwCwG0D8TXFeMPFbeKGskWyEIgBKndlmzjj9K4znzCeuDmrHnvJKCVAz6HpQBcsiUu0BQNuYA55xyK6bWk2atcoBkeb+ZxXJvPJaFHTAbNbMPiO7vtQQyx2ymQ5dhHyaANXRtOGpS3MLxhQ0RKe5HNcrqlwb/V5HAxn5APpxXuGgHT49PBS3Bm24LnGea8QnjWPxLcIikRrcsBu9NxoA7C20mWPSB53ykrnOKxfC05t/EYIXcQ+PpXrUunwz+HVkCjKoOPXivLPDkRTxjKoH8fOKAPfII/tGnn5cb0IIH0r5a1SEw6jNC3WOVlYfQ19WWOFs17DH5V8u+Kyv/CU6rtPy/a5Mf8AfRoAva9dm9ms04IjgCrWNPHgcVLbuzm23cnbU1/GExj+IdaAM1eHHPWui02LK8tgY6Vz+0Bga6Oyby7Y57CgCezt4TG+VbO89DRVzTY0a1JJIO49qKAPp1ulRbj0AqZsYqM880AGWAoAyaaWHSlDgjigB20Dtz7U1Rjr1pS+DQrZNAFDUNEsdQIkmt42lXoxHX61nOYtO2ZhUSGURgKcBcg/4V0DtgZNcl4m1u204w3UcyNIrbWj4YOO34j1oA6VXJ65B9Kl3ZHrXHjxrpsajykuJ3IyVRcgH0z0qhc+PLtjtt7KKLPQzS5P5DNAHe43scjnt3xWfqmtafpsTJdSKx2EtGBuJHuK83vPF2p7Wa71EwjusQC/z5rmZ/EFqZTIxnnk7mRic/nQBieINJmufEt1caNaGxsZG3Rq8m36kDqBmtTSLTWrTbIdYnXB+6icZ+rYqG58T3EhPlwogAxnI6fUYrLk1yY/6262k84HWgD03RPE97pU6LdzJLb5Jfccv+BwBXp0N0s6RyRqWjkUOHGMYNfL63Yu5tvzuD3JwP1roLPxxPoLL9h1F2K4/wBHaUyK3t6CgD6GKCVRksMH+GkW2A/jeuDsvixpci2pvLO6tlmUHzjtKKffByPyrqU8WaDLGHXV7FQf71wo/rQBrLAgPIJ9yakAVRwB+FU7bVLG8XNteW8wPeOVW/katdB1oAcfxo3AGm7h3rPv9e0vS42a8voISoztZxn8utAGkW9TxTScKWcqqjknPSvKte+MNtEZIdIgHHAuJ+n4IP6153rPxB1nVozb3N9NLGD90Hy1P1A60Aex+JPiZpeiSNb2SG/u+mIzhF+rf4VwOofF7xCQxSKytV28AoWIP4muCs7yeVHORGM8beKzdSBN4xJJYgZJoA6q7+JXii7LBtauFyMYiAQfoKxBK9yrTzyzSvJyxdySaxySmcDrxWhaPttl4oAt5AUhEC9+lZd6cz5znIrR3lgdxwAKyrgZlBzQBJbnbIMMc44xVxn6NtBPXlcVWgjzIrbgPqK0PLfaRnI9QKAGpcFFVlGPYVdVBJEX35z1HXmqUYBGxsdanty9rJnG6MnkUASxRL9oh7At/StXaZfDTRjkrdD9VxWeWiW5hkbOzzOQewrctVtf7NmSS5iVGaOUtv8AuY6jHrQB57PCySODxtYg06IHzECnBJABHatDWL+2ury6FvEEjMmUwMcetVIkO6ML97IxQB0EWv65Yo0CahKyqdpDgMD+YrV8OC/8Q3kvn3CIIxlgiAZ/DFci1zJFPKJV3MW55rU8N+I5NJ1pJ0i/dt8rqD96gD1XTvAtpc5klldgeuMD+leUeKdKXTfEV/bJwqTHaM9u1fQWh3P2q2jnCBVcA4zXmPxS0NE1ltTiYGKRQJsH7rDgZ+tAHk0iHePau60238zTd0fUDnmuOuEQMQGU544Neg+GNNmFsq8spHOKAMLXIPLty5AzitfwBp8V/NIkjfMvIx3p3iuyP2VTsKqGANU/Dd6miahBOs8chY4MStzigD2ay02EW7xGMAMpU5HXIxXzjNEdK1LUrVshkZ4cD2OK+m9NuVvLdZFTqMivI/it4aW18RQ6pAoWO8X94AP417/iMUAeXqmZtpPBHWtKwsJLm5jQL949SOgqCWER3iZHUV2Hh+MPKiMnQZB/uigDlPEdstlfC2Vg21QSfrVTTVMlzGT2NXNVSTUb+7uVyy7zg+3pTdGt2OoRo6sMGgD1/QlSHTd6v9xdzZrxmW436lNc5O152Yfia9YvZRp3g+8ljJDGIoNx7nivMdA0OXXdTg06OQReY2d7DOPwoA9w0ufzPCfmt90RA8+mK8r8NbpfFkskfXzuK9pt/C7W/hh7FrrpHjfs9q5fwd4HsYVW882cXe9txkXCvz1HpQB2L3i2Oiy3UnCxxlz+Ar5eupjeXlxcPyZZGc59zn+tfRXj2zvz4Nvkso9+EHmEN0TvivDtO8Lavq5H2Wyfyz/G42r+ZoAzoImWWI5B44xVjUsLs5GNtdZD8NtSg2SNf2jEdUG7+eKz9Z8IawzjZbCTAx8jDmgDkFfcv1auisDmIcjmsefSNQs5dk9jcRn3jNbdsnlwjcMYXnPGKANrTVY2p2ZxvPSiuWN40DMlvNKEznr3ooA+vHf5eTVV5lBOSMD3rmNT8RaitvuhSGEnOC53foK4W/1+9klP2rVGC9NsYCZ/rQB6pc6pa22TLcRJx3YVjT+OdItiR5/mHsE+avJrjW7BAzFnlcHoxJP68VmT+JZkwkESRgjg5/woA9cuPHzFQbWwkIP8Up2Cs258aavICI5oLceqDcfzOK8qfX9QjBdpgu7px/KqM2qPdMGmmlmb86APRr3xKHBa61SSVv7qy5/Rf8axLjxNbrG3k2pkkzw79vzya5JI7uYgRQEc8EmnSWbxkm6vYovUA80AbVx4lvZI8b0jBJ6f/XrKl1d2b95cvIfZqqMdOQ5Tz52HfG0frTRcvtxb28UXu3zH9aAJ2vpn5WNmY9N1QtPOw/eSJEPTOT+VCQSTNiWRmJbrmtGLS0ilXbHkHgnrzQBkH96TxLIfU8CpY7OeU/KqpwTmukj0rIxKoDgjOOtTy2IgGzYfvZHOMDFAGFDpRZnRmyQgYbjjjvWBJF/pcqKOA5AwPeuzkCLAZQ+Hdccf54rlFBe7mZeoc0AbWlaKLm0WWRyVIK884PpU76Crzxx2+WBHLHGM/Wtbw0FktdrgKd5yexqrrmp3drdR2VoY44ljDb9mWJPvQBG3h2a32yKyx46tvxjikj1jULBWig1a8QDjEczYrIke6mk3S3JkP+22aAWX5SAeaANV9d1WckSalePns8zH+tZlzPNKSu52bueuajaQZ6EHPTNalrbYTLAEmgDmW37mXsOcUjtz06VNfK0F9IuM7vyqD7zexoA0LR2WBQF981VvTuuM4Par7W8QgQpNtbbyp9azplJc9+maAIpBwOfercR2xrz24qtImGT0qxuJPGMe1AE2/g7m4PUiqMh3ykjp296lcMEOPSovPXYAF56dKAL0KhV3MTgc8Cr6SIybkkQjvzimwwsLCSUr1jP8qNFtVuLa6UxgghcHHPWgCRo42CngZ6EGprcHGJCML1JNehaH4H0S4s4J5IWfIBI3Yrd17w1pdl4Q1QWlhDG4tXIYJluBnrQB4I0zGGTJOCxb8TVdNzcFiR70+4ZRHhTkk80xJlBC9aALLRqwyMnt0pquElQHtzSPOyptCg1WG933OwB7YoAuSfvpmcHIJzU9lAGllboVQsKrRgmPIHSponZDJ/ukUAei+GdSvJ4IEeaTywMZL7R1qfxzGZvCtzliPL2tjPBGay/C7b4IVwSOSWx2rR8W7j4Wu4grZYKq+/zdqAPIhGXCgDkkAV9A+FNOlj0WESwNG+znjg8dc14ILd0ZdxOAc4r6Z8MA/wBi2rAFVMYOM+1AHn/jZGtdO2ujrmQDkfWvN/Ilt7xLpHyocHrXqvxbn2xWEK8b3Ln3wP8A69eXTFpYwiFQWYD260Ae/wDhS68/TIZOOV5we9YnxYkRPD1rIxHy3I579DWn4Ns7mz0qOKUKfQqwII9axvi1bvJpNhCoVszklD9OvtQB47qDwT30LQH5COR3zXX+G4/3d07HBSEgVyH2YR3pQjZs/vV1WmxyyWkqW8qfOBuO4CgDnvs1xZAoYztbkgitXQrcXOpo4Q/KvzZ9aujV7QTSW8oXfH8mSOMirvheCfUNUmvFAis23YXbxwOOfrQA3xyJ/wCyLK1t8AeZ5jhjjOOlYOh3t1pmo2105jjMbjcy8nHeuz1jw3da68Mc9xHbpEflK5JI78Vf0vwXpdhiRi1zIOrS8j8ulAHbz61DNopkt2y8kfyA8EnFZ2m6ndW1gkc0KeaB8wz8oPtTIUjRdgiI2/d6UOjOQ+zBHTigCWe7uLlSkr4jP8AHFVsxkE7w2D0xinLE5bLhuneo5VbYwUc+poAa0cTE7hnjpTZI4toPOe3PNMZCMktkj0NQ/OxJEZx/e3cUARyx/MQsoA7gmqz2dtMC08cLZ46ZzUV3fW1u+N7Sv/dj6A/WsS616RwY0kEWT/q4ly2Pc0AdXb+HfDbxAzaZaB++7ANFZOlvqb2QZLWMKT/EeaKAOX1fXpWjYSXWD7PiudXz7skwQ3FwCcAhDj866m/vvDekkraQWzy46hfOb8zxWHN4nmm/1FqxA6NIeB+AoApnSdQY5dIYB0wzZP5CnyaOiRq9zeEn8EGPrTLibVbghGmEfGRsGM/jVNrCRhvmd2OerEmgCxJ/ZNvwp89x/dy36nimf2ixYC3tFHHBft+FWoNNAVlVQRhSSak+wKZVROvfPagDOL3118rzv/upx/KmrYAvk7VOcfO3JrVaIQrsDBz0yo9qguWjt0QTMNpGVzQBGlo6TbFAGTnAFT/YkaMvuVjnbjPP1qtPq0Mq5Cuzfw7OBVO41aXZ+7CI+MA9SKANYxJFFuWJPlJ3MTwR2p8GpRKNzyfd+6sfJrmFkkmyZJGc57nNX7NP3Tt2ByaANS+8Tt52La3AZP4nOefoKzJ9c1O+bFxdOV/urwP0pgiDscjknNR+SRPjHXpzQB3DCNoYFjXemBuAbvjJP51zF5BtvZPkwWYkgV0tjE8tqiRhQCc7s9enFYd/GTckY5JbnpjFAG54Z/d2sgfnBI+mRVLxGhi1MbsEtEv5Vo+G9pspIlYZaXJz1xt9aoeKARqaAkcxD+ZoAxJHXGduD2NRF+Mbs+1PKn7pAOTTCje2c9KAIwr5znkdM1ZN3IoPBznseKjKMrAt0pGjKjcSce9AEN0WlzKygY4+tVtrY3BfyqzcZx5YwynHNLBCXJVRwfQ0AQhpDwHxxQVwVznORU5jZSV/nxSbAcE8kEDFAEN0hUqfSlQlgMYwafcoWkRe5FPii2g5YbuwzQApTKc46VD5IAyAD61aZCOCC2B2oWJpVCLgFjgMegoA27SMNoc7HOPJb+VP8JI5E+1Rj5AST05NbVho/wBg8NXipIZTLbkkt/Ssrwn5gFxs6llG4fjQB3/g3UJJDPaNgLA+MHrivQmSK5t3hlXcjoUIPcEYryvwqhtPEE0WW+dckk16pb42A9x2xQB80eIPD8ml393Z/NmCRkyR27H8q51omThxyTXuPje009Nema5nSNriJTsPGeoz+lefat4adIVmwfJflXXnH1oA5yIBlGOwpWhTgx8jvntUrWc8aHILr1yK1LDS7q4REFqf3gIyRyPf2oAy7SNtmGwMdqWRQqt0zxnBq/fWp0tjDPhZRy2CCDUNpE1y5RF3b+mfWgDpfC0uI40c4BbIA9hVzxjM0Wl26KzB2lyMe3ejRtOaGFTIjKVz8p647c1J4imbTpbVTBHKuDncOR0zigDkI547rC3KKW6B8YIr6A8HKH8N2fIIEePqO1eVaaLbV5VtvszefK3ARQQB616PofhzU9JsQsGrNHuXIjeMOqn2yaAOC+Lkjf23AhAKJHkA+pNeZNcMoHlEAg84HvXr/ijTG1bUb22u7qC4uYVXaI0wV4789a8ohU2WqNaTxE5faQFyevagD6Q8Mx50u3ZkTJjUkj6Vw/xS8QpYeINPsXiaWBITJIqjqScD+Vd5o99aJpsBQSAbBhWXBxXMan4Vsdb8RT6rfb5RJt2RE4VQowOnWgDzvR7iWa9dxaieCZ2ZoFjBIz05rftPCN408Vwkq26ZJZGXkCu6t7C0sk8qCBYovRFxVsRrgbMjj+IdaAOOtfAOjwu008LXEhOcyNkD8K6S0iWzRYYo40iUYwoxirSQAZBIyfWmOh3Y2Ar060APZVzu2r/3z1pjxjaHVOvBoZeM4xjv6UgK4wenY56UAMY4PKrtHpUBmLNiMHGezVI6lcsEGO7MeBWVcaxp9oW3TeY46pEOM+maANIS8nepPpUNxcQwJvmZI1PQsefyrmdT8TSJDIEdbYMPkKHLN+PrWSTLdRJ5HmmRzueSc/yoA6S4160SRkiidj2ZxgY+lYV/q1zqWLa2V7gcksnyqDn1p1tpKykvdO0rk5K9FH4VsW9ssQG0BQOAAMUAc/Ho92w/0uchAOI461LfS4IYz5cYTjqR1/GtSXy403FWJPQd/wD69QzQyfZDK2QD0AHb3oAt6VcxJaFQ2cOf6UU7Ro4/sA/csfmPY0UAec3Oh28NyyiEDYwyHPXtSHT4hv3bVjUcc4/pWs999pldxHu55KDgmoZdMvpIzKwWBOqhupoAzWgH7gkN90PndkAYpPIBdQ8mwNk59F/xrRt7KRYmkvIRsC4XsMepps11oK4lublUWIfKqZLE/SgCNlkZtotm2fwu3Gcd6osF+zu89wq4YlUY4NUNQ17+1CYLUPFApG1mPzfpWexENyp6nuTQBtQ6ppdupF1I3mEcBVJ4rn9Yuoru5DQMzIuQCRiq+oOzzozA8cUkpzCMDHNADY1yq1NIgFmx2gE9TiiBMop71JIrGOVFA+VcmgCtarlXz0q6x8vTc/3pQtVbJS28fSrF8rLaxhfu+aT+QoAesgHyjg9s0QMJbnd35XNQCXcMjH9adZqS7E8fN370AemaRabNMWbdtQxJjH5n8etcfqDMbuQ+UwRXZQ5I5zXYaVMreHY4wPmaMAsDjJHaub1D54JGA5VwT60AXPDKNvnVQGIOeOwIpniyPGqRMUwpiGM/U/41N4ZDfbXOSI9gJ5/CpPHRA1G0dPuGHA9OGNAHLMuSFH3TzSeSgJ+Y57VLH+8OFXOevFWBapyrEg9qAKojVRlmBHbikMKvIMdB61rRadLMUESFiewFasPhpzhpXCjPIxmgDjZ4XVwyjcB1A60JMkQUxxOz9wVxXoMOmafGQHjYun8WOv4U+Xw1b3B3RYDeuOKAOFWBplMrLtJ/h9KqvF5U6oTt5HJrsn8P3MZO+JkQH7y9MVm3OgpJc/u7n5xyVYUAYzaetwA+WBHGQetXtMsIbe4SeWEzovJB4q/HZMuUGS2ck44pv7zdtAXaOhzxQBs3kOh6tbMQotp1XO5SAfx9a88k3faNoYsiN1A61095arcRM8GVkIy2Rxn61h27R27qlzbzdeaAOl1eWa58OWIaUwpaxEA4wWz64pnghRMZRyHDqevbmtDR8aho10HRnhSJ1UN1zjjrUfgCNHafYDuUjJ9AAc0AavhubzPECt5m9sspO7OcGvVoX2kEdD2zXkHh94W1eOWC5+0KZcEkDK89DXrkBwgOOexoA57xNpVhfa1HdXNtG80cQAd1zgZJrntau9P0mwWQqzK5wAB8v4n0rsr6ET3rOTk9OtZV3Aqfuvs4kVj8wYZB/A0Acza6Vo1yBdNNOqsozGkWQfoRS6lqEaKtpZWsgiJOZpEKkAV1NvpumQIzQW0SSMOQg2/yrm9Z12z07UYrVIC0rA78jJQeo9aAPLL23u7u/dijEk5JKnA/Ouh0Lw7PcFIgxkk/iYjIHpj0rek0uG/d7i51W3KZypIKsPqK6KDUtM0jT44rVzeXrLhRCpw2PegCJ9Jk02KONVlmnwMRqN2fXArnvFYuEji+1gQyYyq4zt+tTNc+Jb+9kjtpfsztncACSP8AgXStjS/Cuopdx3uqXCTOgCqhTcOfXPWgCTwPPp1lp8ky2E0Z6vcOfv8AsP8ACtK78R+IdRby9KsEt7fOPPnbk+4Fa4gMahSQQD6dKnULCnUEdeKAOY0/wsbe4ku7y6ZpZeWCjH5nvWtbaTaW8pkjtoVduWYKNx/GrxfzG5HGMcd6XaofJ4oAVIwh3headw24ggH09aaqjcNpIHWlcEAqcA57UAJhd2GyMjpQqFFO3j60joBuyeaF8zHUceoxQAoBYZINI0ZCg5J9Kgmu44Qxkl3FRkonPFZ8muF+U8uKLuzHLGgC+8ggXzJ3WNB1LGqEmrW6q5giaRwflZhxVD7Rc3sreXGZlxjc4+VffNVprUNgTyl26bIjgD6nvQBW1HV2mk2sTMykkJHnH5VjzWd3fzbJWEMfXag5P9K6BLRI12ogUdcAU4wOQMDJ9+woAzbfR7eNUYJvkHRm5Iq6tpgqhXOTk+1aSLHFDkkYH8ROKqXd5Fa4leVIrfGC8p2gf1NAEiW+zAc8EdjUMlxGAzbljSP70jnCgVyV741ihlaPTUe7kJ4klBVFz6Dr/Kuau7m/1KTff3Dy85CdEH0AoA63UfF1jbho7NDeTHjcThB+Pf8ACpND8QX2om6huSFAQFfLXAHtXIW1sAq8DAJrofCJxqVxDn70PGec4PagD0TRAW0/LSAHcePwFFT6PADY8gZ3nsaKAPINT8RRxzCa2tnjCHGxm+XP4VSvfGOp3yRgiKJkPDRrz+tO1CKN5iAF2+hFYDoUkIGMZxgUAW5r69vMfabqaQf7Tn+XSqTpuQn1PU1bjjBX3pHh/dtk8etAFSJNo4PepCcEZOSO5pYl+Vs+tDAq1AEF6zSKhbnBxTnJaJemB2plwCYuT0pyhWhAB5xmgC9ZRZhRge5qF1P2i4ypJxtAA/nWlplnJPboIkYnJ6CnfJbT3sEzBJc/dbrytAGbpke93B54/rU95u8tFxzknHtT9MgKyEnkEdPxp+o/69QR/DxigDJYHdwDzU9qQD84IAIobb071PDGz7TjIDAEUAekaI6nw9EFjDBkOG6EHJ5/LivPtWaSHxPcwhmK+Z90HA6eld/okZh0GGdGVWAdVA6g5wfwrj9TsZrvVbi92ZwQ7P05wM0Aa3hmTy72RjkDyhkDnjJqx4sinnuLGSOLfGEKnB6EnPT0qp4YiNxfyRhsKYSzD2B/+vXS3NsLhkeMEbO3oOP/AK9AHKWmlTOSZPlT0xzWnHp3k7SLcYzxu7muiSGN1IUgvnGAOhp32RzkHLuDnlulAFaytpiys6opHTDdKvpa7SRIVz0BHamx25aRScRAcjBzU4UttBlBJbp2JoArG0jUtlwfqKWMx28ilUMuOhYnAq2sMkjlj5agcHPNOWMQuFGGDdwvANAEflxyMxm8yPPJVWyOazbvw+HuWmtJgvXIc4BrdktzIu9C2F64HSkSwSfaQ+B1IPP50AcnJ4fvNmVKsx6Mp4P41nyaXMm1ZgUY9yeK9Ha02/KGBXsEFMFjE7COQKwHOD1/WgDhU08QJvkb5e205/SqLwq0hy5Ydt4GPpmvQbzRUlDbI2UkcEAYrBvtKlgcmaMrGp6npj1oA5u6ubyGJ1gt1VCpQFDknI5rX+H9qtv54lbYSB8pXkmpX09pAGjSSXI42jpWjb2l3aW5Ysybv4X+YrQBeTT7V9VEdskalNu5VXbnnn8a7ZTtUHbkEfka4vw9beZfmRXLBD8xznJNd0iAoeMcdKAMgttlLADkk5NSEgjqAfWmtPDE+11IPQgc5pJVEqqyMQPSgA2eYuAOecHrVK50SwvyGvLWB2A6suT+dWorFxIWZmYnnrU6pghcEYoAyE0Gzhc+UspVv4XcsB9M1PHp0SKAsSrjPQY61p72XnYD6GnA7x90gmgCvHbRxsDtX8qlba4K7QOnSn7CvPP0xQxHPbNAEcgDZU/gw61EU69cexpJnbccfTjtUQYrnnOaAJSpAyD8vtTCdpzjNRgyMTtBzTZbiK1TdPJt56ZoAtRy4X7vT8amGQnmM6qM9TXPT6/D/q7fJOcbuwrIfVbi4byw7Sszfcj5oA6u61SC3BYASN2yawb7WXl4luhGCMCKMct6VAunXNygMsgtkII2qfmP41DZ2As5mbajHsduSPxNAEdqb2clkjaGJjgs7ckfSr8dhbqzHaZWBHMhyPyqQb42yoPByT1q1FEzqGVR7k0AIwZzsZgF6fLTPs5I4Hy+pq4IVGc9+TioLq8jgXA+cjjA5P5UAMW3TO5iODUV7eWtpZyyzNsSJd5bGePpSeZNMQw25P8AtZzWd4mhmHhm/jfy8mLovXqKAOR1Tx7I7mPTYMdhLOMn8F6CuZle81OczXs8krZ/ib/OKlFqIVBxz0JqxHGAg9aAK0cCo33Mehqfyxg4I96eIiT90ip44xs569DmgBVAEWccip9DvY7HWbeWT7hO1m9M1Cdqrj+I+lQPGfMBA4PtQB7jp9oTbFon+Vmz+gorO8GX9xJ4ch84CQqxVW7kDGM+9FAHjt0gZyXLdfzrIuo084Y/WuhkjMhbCAY6DvWZPbv5uSAMHAHrQBWt4zkf4VZe23KfUjpVqG0ZGDFTVxbQ7g4TP4UAcqoKPjBx/KnSRkLngD+8TV69tTa3LxEYGcjnrVS4s7mW3zHG5iHO7HB+lAFQxo/G4NntUsVurEIBUMcgjUq6kNnGRV/Tws11GATktjpQB6B4FtoYtPaWV1VUkYfN3rifGrRSeLbwxYKblwR9BXoGh2lxbaW+MrGzMRkda858VxvF4judwP8ACc49hQBpQW4jjLhcdMnNUdVjzNGwJIK5rftbZ7iz3ANjyg2ce4pt7o0kgSVeQgwQO9AHO2thNdOVjUZH6VqtpcljDE7kPvbDKOKfAkkEoZEKsCOMVr3kzXVrHIy4kiYZAGOP60Aalj+60PCRja/md+ff+v5UyO0hm0kuRt3wnAPXOK0dKh8zRZHmU5+YArweRSx2LG1jQoU+Ugg84PpQByGir9ku9yk5aNwfpxXV2RLNNuOd7dx7YrAsbORb/DK20hhxj+XpXUWEcqpMq8gkc468UASr9lhjB9epA709XW42iOJxzy2OD+NEFixfc2Tg5IU1dhtyr4KE9xuoAj+zEACRix7nHT8qnht4/KAMgIB4PoKvqm6PaYy3HODjFRxqyTKFtyEzgsADn60ACJbImVO9h1B70wL++yqomPQ5rUaFGGVUJjtmqq2vlzGTOSexoARgylSG4zxycmmpGZR5nQjgjHSrUMbOxDMADyAKdKoTPlDBzyTQBAyARgjgjHOM1Lu8whmhDMBjIPWlSCWTgjOfSnSy+QoCn5l4OFoAilmKqR5Z45I3Gsq7v4o7mNb2JkhYEh9jMufQ+laoVZGEhO4kdDU0dvkgKSR3x0oAzLfVtOdtqeazAdoWC/yrA1KXV9a1b7HYWLRW3G+5nG1R64HU12YsIwcsSW60skJWLhQB6igCto1pbaPZrAshkbOWbHLH1NXPtLuCEOwVXEWADg0Y+bvj1oASRSZNxPPrTcME5wOeNpqbZu7ce1Mwu7qc0AMSWRW4Y4qZ5gfmIyR0oCgnIH50jxc5oAjW5ZjhiAPapPMKjvj1phiODtGfenrGxHf8qAAMyDqfoaUOjDG7JpsixxDMjgDHIzVW4vY4IS0Sgt2FAFoodpJZQP6VBNdQQLlsE1zdzqdxO43uUcEjavOaIba+uCdqmJM/MZDz+FAFy81KfZlZFjTGcmsDy7nUmYrG8gzwz8D61vxaZDEQzsZXI6tyBV1EJTAUDAwBjFAGDFo+HBuXz22pwMVpW9usagRxqgB6dKtzMmAzL8xOKetuWU5yBigCDbuLMeT61ElvvcsQB6Zq/thiJ34JAySemKxr/XLW0XAO9+mFoAtyQopDk5YdM1DNrVvbApuDuB91TnmsF9UmvAd+8Qn+FBjHpz3qqukXBuAY43EZ7s4wRQBp3mtSTxkbZkUjpGeRWE85jJBd/vbsc5PtmtyDR7lcbiFhHUdSarz6UHmYFtwX7wIxtoAuabtks3eONY2V/mw3AyMmpNdLHQL0ElgI+Nw56isU2UwykcrqOpK8ZFWr/VsaPcWksbMzJgP69KAOLMW8rnqTzVgR4UE8HpilCZUfNgip2gA9Sf50AQ+WAPekdfMjdVxn+HNW4bJrySNMlFY/M3oO9buo6HC1gGsoiHiXGB/Gvf6mgDmAuIwduGFMYKSMY461JkImBkdqi8r94CTweBQB6n4N/wCRej2A43nP14oqTwWM+HYzuH32/pRQB5jKABHgCqemgNcPuAPJ60UUAdSI0CDCKOPSrSIn2Inaud3p70UUAcZ40VRNbMFAJXkgUmgsXsrjcS2AQM84oooA5u+AFxJgAc1peGgG1SLIB5HWiigD2TTUX+y/ujqO1eY+MlX/AISa5+Udu3sKKKAOl0cD+zYxgf6kVdQDzU4HSiigChrCKNQQBQB6YqHaCWBAI3L/ADoooA7vQoozpzny1+/6ewqzMi+Yw2jHHb6UUUAcxBGn25TsXO9+1asQAkbAHL80UUAacSqIhgDqe1SsBubgf5FFFABEB5fT0qYAbk46miigCUAeZjHFPgGZG+tFFAFhlXeDtGdnpVO9++n+e9FFAFmEYhOOPlrMj5d80UUAWrUDngdKljOGH1oooAsAAyrkdqUgY6dqKKAKTcNT2Ay3HpRRQA5OrCoFAyeBRRQA9/uj6UnYUUUASxgZ6CknOM4457UUUAYl0SWlySeRVK7JCNgkfNRRQAmnxpvZti59cVqD/WsPpRRQAsQ+Y/QUR9G+tFFAD0VTjIB5HanD7p+tFFAGXq5IWQZOMVxsA3XEu7ng9aKKAL0f3Ih23f1rX/5cM+jmiigDQ/5dYfqKryAfMcDPrRRQBnTcZI7KMViaoAYZiRztH86KKAMlgNrcd/6VYb7v+fSiigDd8PKrPJkA/uR1Hua6O0VTacgdT2oooA891NQuozqoAHmNwPrVJP8Aj5H4UUUAep+D/wDkAJ/vn+lFFFAH/9k="/>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pic>
        <p:nvPicPr>
          <p:cNvPr id="45064" name="Picture 8" descr="https://ss3.bdstatic.com/70cFv8Sh_Q1YnxGkpoWK1HF6hhy/it/u=1735277735,3866099924&amp;fm=26&amp;gp=0.jpg"/>
          <p:cNvPicPr>
            <a:picLocks noChangeAspect="1" noChangeArrowheads="1"/>
          </p:cNvPicPr>
          <p:nvPr/>
        </p:nvPicPr>
        <p:blipFill>
          <a:blip r:embed="rId4" cstate="print"/>
          <a:srcRect/>
          <a:stretch>
            <a:fillRect/>
          </a:stretch>
        </p:blipFill>
        <p:spPr bwMode="auto">
          <a:xfrm>
            <a:off x="1001395" y="1865939"/>
            <a:ext cx="5192163" cy="3219142"/>
          </a:xfrm>
          <a:prstGeom prst="rect">
            <a:avLst/>
          </a:prstGeom>
          <a:noFill/>
        </p:spPr>
      </p:pic>
      <p:pic>
        <p:nvPicPr>
          <p:cNvPr id="45066" name="Picture 10" descr="https://ss1.bdstatic.com/70cFuXSh_Q1YnxGkpoWK1HF6hhy/it/u=1768381991,3686014732&amp;fm=26&amp;gp=0.jpg"/>
          <p:cNvPicPr>
            <a:picLocks noChangeAspect="1" noChangeArrowheads="1"/>
          </p:cNvPicPr>
          <p:nvPr/>
        </p:nvPicPr>
        <p:blipFill>
          <a:blip r:embed="rId5" cstate="print"/>
          <a:srcRect/>
          <a:stretch>
            <a:fillRect/>
          </a:stretch>
        </p:blipFill>
        <p:spPr bwMode="auto">
          <a:xfrm>
            <a:off x="6687877" y="3337202"/>
            <a:ext cx="5076825" cy="2857500"/>
          </a:xfrm>
          <a:prstGeom prst="rect">
            <a:avLst/>
          </a:prstGeom>
          <a:noFill/>
        </p:spPr>
      </p:pic>
      <p:sp>
        <p:nvSpPr>
          <p:cNvPr id="15" name="TextBox 14">
            <a:extLst>
              <a:ext uri="{FF2B5EF4-FFF2-40B4-BE49-F238E27FC236}">
                <a16:creationId xmlns:a16="http://schemas.microsoft.com/office/drawing/2014/main" id="{322F4C31-0C06-4D0E-9CA6-7B506C811E45}"/>
              </a:ext>
            </a:extLst>
          </p:cNvPr>
          <p:cNvSpPr txBox="1"/>
          <p:nvPr/>
        </p:nvSpPr>
        <p:spPr>
          <a:xfrm>
            <a:off x="1001395" y="5548920"/>
            <a:ext cx="4825360" cy="830997"/>
          </a:xfrm>
          <a:prstGeom prst="rect">
            <a:avLst/>
          </a:prstGeom>
          <a:noFill/>
        </p:spPr>
        <p:txBody>
          <a:bodyPr wrap="none" rtlCol="0">
            <a:spAutoFit/>
          </a:bodyPr>
          <a:lstStyle/>
          <a:p>
            <a:pPr algn="ctr"/>
            <a:r>
              <a:rPr lang="zh-CN" altLang="en-US" sz="2400" b="1" dirty="0">
                <a:effectLst>
                  <a:outerShdw blurRad="38100" dist="38100" dir="2700000" algn="tl">
                    <a:srgbClr val="000000">
                      <a:alpha val="43137"/>
                    </a:srgbClr>
                  </a:outerShdw>
                </a:effectLst>
                <a:latin typeface="楷体" pitchFamily="49" charset="-122"/>
                <a:ea typeface="楷体" pitchFamily="49" charset="-122"/>
              </a:rPr>
              <a:t>美国的失业问题是中国带来的吗？</a:t>
            </a:r>
            <a:endParaRPr lang="en-US" altLang="zh-CN" sz="2400" b="1" dirty="0">
              <a:effectLst>
                <a:outerShdw blurRad="38100" dist="38100" dir="2700000" algn="tl">
                  <a:srgbClr val="000000">
                    <a:alpha val="43137"/>
                  </a:srgbClr>
                </a:outerShdw>
              </a:effectLst>
              <a:latin typeface="楷体" pitchFamily="49" charset="-122"/>
              <a:ea typeface="楷体" pitchFamily="49" charset="-122"/>
            </a:endParaRPr>
          </a:p>
          <a:p>
            <a:pPr algn="ctr"/>
            <a:r>
              <a:rPr lang="zh-CN" altLang="en-US" sz="2400" b="1" dirty="0">
                <a:effectLst>
                  <a:outerShdw blurRad="38100" dist="38100" dir="2700000" algn="tl">
                    <a:srgbClr val="000000">
                      <a:alpha val="43137"/>
                    </a:srgbClr>
                  </a:outerShdw>
                </a:effectLst>
                <a:latin typeface="楷体" pitchFamily="49" charset="-122"/>
                <a:ea typeface="楷体" pitchFamily="49" charset="-122"/>
              </a:rPr>
              <a:t>英国脱欧跟失业有关系吗？</a:t>
            </a:r>
          </a:p>
        </p:txBody>
      </p:sp>
    </p:spTree>
    <p:custDataLst>
      <p:tags r:id="rId1"/>
    </p:custData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20"/>
          <p:cNvGrpSpPr/>
          <p:nvPr/>
        </p:nvGrpSpPr>
        <p:grpSpPr>
          <a:xfrm>
            <a:off x="0" y="266700"/>
            <a:ext cx="3076575" cy="672465"/>
            <a:chOff x="0" y="499"/>
            <a:chExt cx="7233" cy="1059"/>
          </a:xfrm>
        </p:grpSpPr>
        <p:sp>
          <p:nvSpPr>
            <p:cNvPr id="2" name="矩形 1"/>
            <p:cNvSpPr/>
            <p:nvPr/>
          </p:nvSpPr>
          <p:spPr>
            <a:xfrm>
              <a:off x="0" y="499"/>
              <a:ext cx="7066" cy="1059"/>
            </a:xfrm>
            <a:prstGeom prst="rect">
              <a:avLst/>
            </a:prstGeom>
            <a:solidFill>
              <a:srgbClr val="BFD3D1"/>
            </a:solidFill>
            <a:ln>
              <a:solidFill>
                <a:srgbClr val="BFD3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3" name="文本框 2"/>
            <p:cNvSpPr txBox="1"/>
            <p:nvPr/>
          </p:nvSpPr>
          <p:spPr>
            <a:xfrm>
              <a:off x="0" y="499"/>
              <a:ext cx="7233" cy="1016"/>
            </a:xfrm>
            <a:prstGeom prst="rect">
              <a:avLst/>
            </a:prstGeom>
            <a:noFill/>
          </p:spPr>
          <p:txBody>
            <a:bodyPr wrap="square" rtlCol="0">
              <a:spAutoFit/>
            </a:bodyPr>
            <a:lstStyle/>
            <a:p>
              <a:pPr marR="0" lvl="0" indent="0" algn="ctr" defTabSz="914400" rtl="0" eaLnBrk="1" fontAlgn="base" latinLnBrk="0" hangingPunct="1">
                <a:lnSpc>
                  <a:spcPct val="100000"/>
                </a:lnSpc>
                <a:spcBef>
                  <a:spcPct val="100000"/>
                </a:spcBef>
                <a:spcAft>
                  <a:spcPct val="0"/>
                </a:spcAft>
                <a:buClr>
                  <a:srgbClr val="333300"/>
                </a:buClr>
                <a:buSzTx/>
                <a:buFont typeface="Wingdings" panose="05000000000000000000" pitchFamily="2" charset="2"/>
                <a:buNone/>
                <a:defRPr/>
              </a:pPr>
              <a:r>
                <a:rPr lang="zh-CN" altLang="en-US" sz="3600" kern="0" noProof="0" dirty="0">
                  <a:ln>
                    <a:noFill/>
                  </a:ln>
                  <a:solidFill>
                    <a:schemeClr val="tx1"/>
                  </a:solidFill>
                  <a:effectLst/>
                  <a:uLnTx/>
                  <a:uFillTx/>
                  <a:latin typeface="黑体" panose="02010609060101010101" pitchFamily="49" charset="-122"/>
                  <a:ea typeface="黑体" panose="02010609060101010101" pitchFamily="49" charset="-122"/>
                  <a:cs typeface="黑体" panose="02010609060101010101" pitchFamily="49" charset="-122"/>
                  <a:sym typeface="+mn-ea"/>
                </a:rPr>
                <a:t>伴读材料</a:t>
              </a:r>
            </a:p>
          </p:txBody>
        </p:sp>
      </p:grpSp>
      <p:sp>
        <p:nvSpPr>
          <p:cNvPr id="7" name="灯片编号占位符 6"/>
          <p:cNvSpPr>
            <a:spLocks noGrp="1"/>
          </p:cNvSpPr>
          <p:nvPr>
            <p:ph type="sldNum" sz="quarter" idx="12"/>
          </p:nvPr>
        </p:nvSpPr>
        <p:spPr/>
        <p:txBody>
          <a:bodyPr/>
          <a:lstStyle/>
          <a:p>
            <a:fld id="{49AE70B2-8BF9-45C0-BB95-33D1B9D3A854}" type="slidenum">
              <a:rPr lang="zh-CN" altLang="en-US" smtClean="0">
                <a:latin typeface="黑体" panose="02010609060101010101" pitchFamily="49" charset="-122"/>
                <a:ea typeface="黑体" panose="02010609060101010101" pitchFamily="49" charset="-122"/>
              </a:rPr>
              <a:pPr/>
              <a:t>2</a:t>
            </a:fld>
            <a:endParaRPr lang="zh-CN" altLang="en-US">
              <a:latin typeface="黑体" panose="02010609060101010101" pitchFamily="49" charset="-122"/>
              <a:ea typeface="黑体" panose="02010609060101010101" pitchFamily="49" charset="-122"/>
            </a:endParaRPr>
          </a:p>
        </p:txBody>
      </p:sp>
      <p:sp>
        <p:nvSpPr>
          <p:cNvPr id="5" name="矩形 4"/>
          <p:cNvSpPr/>
          <p:nvPr/>
        </p:nvSpPr>
        <p:spPr>
          <a:xfrm>
            <a:off x="10711180" y="119380"/>
            <a:ext cx="1372870" cy="1306195"/>
          </a:xfrm>
          <a:prstGeom prst="rect">
            <a:avLst/>
          </a:prstGeom>
          <a:solidFill>
            <a:schemeClr val="accent1">
              <a:alpha val="0"/>
            </a:schemeClr>
          </a:solidFill>
          <a:ln w="88900">
            <a:solidFill>
              <a:srgbClr val="F9C4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29" name="矩形 28"/>
          <p:cNvSpPr/>
          <p:nvPr/>
        </p:nvSpPr>
        <p:spPr>
          <a:xfrm>
            <a:off x="10417175" y="1173480"/>
            <a:ext cx="735965" cy="700405"/>
          </a:xfrm>
          <a:prstGeom prst="rect">
            <a:avLst/>
          </a:prstGeom>
          <a:solidFill>
            <a:schemeClr val="accent1">
              <a:alpha val="0"/>
            </a:schemeClr>
          </a:solidFill>
          <a:ln w="88900">
            <a:solidFill>
              <a:srgbClr val="BFD3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pic>
        <p:nvPicPr>
          <p:cNvPr id="9" name="图片 8">
            <a:extLst>
              <a:ext uri="{FF2B5EF4-FFF2-40B4-BE49-F238E27FC236}">
                <a16:creationId xmlns:a16="http://schemas.microsoft.com/office/drawing/2014/main" id="{B1C59E04-7898-4178-A0D6-6A3680F84F5A}"/>
              </a:ext>
            </a:extLst>
          </p:cNvPr>
          <p:cNvPicPr>
            <a:picLocks noChangeAspect="1"/>
          </p:cNvPicPr>
          <p:nvPr/>
        </p:nvPicPr>
        <p:blipFill>
          <a:blip r:embed="rId3"/>
          <a:stretch>
            <a:fillRect/>
          </a:stretch>
        </p:blipFill>
        <p:spPr>
          <a:xfrm>
            <a:off x="3436858" y="119380"/>
            <a:ext cx="3183077" cy="4429393"/>
          </a:xfrm>
          <a:prstGeom prst="rect">
            <a:avLst/>
          </a:prstGeom>
        </p:spPr>
      </p:pic>
      <p:pic>
        <p:nvPicPr>
          <p:cNvPr id="11" name="图片 10">
            <a:extLst>
              <a:ext uri="{FF2B5EF4-FFF2-40B4-BE49-F238E27FC236}">
                <a16:creationId xmlns:a16="http://schemas.microsoft.com/office/drawing/2014/main" id="{10DC9CCA-0AF7-4564-9139-05F662E59254}"/>
              </a:ext>
            </a:extLst>
          </p:cNvPr>
          <p:cNvPicPr>
            <a:picLocks noChangeAspect="1"/>
          </p:cNvPicPr>
          <p:nvPr/>
        </p:nvPicPr>
        <p:blipFill>
          <a:blip r:embed="rId4"/>
          <a:stretch>
            <a:fillRect/>
          </a:stretch>
        </p:blipFill>
        <p:spPr>
          <a:xfrm>
            <a:off x="233899" y="1581149"/>
            <a:ext cx="3195891" cy="4429394"/>
          </a:xfrm>
          <a:prstGeom prst="rect">
            <a:avLst/>
          </a:prstGeom>
        </p:spPr>
      </p:pic>
      <p:pic>
        <p:nvPicPr>
          <p:cNvPr id="13" name="图片 12">
            <a:extLst>
              <a:ext uri="{FF2B5EF4-FFF2-40B4-BE49-F238E27FC236}">
                <a16:creationId xmlns:a16="http://schemas.microsoft.com/office/drawing/2014/main" id="{0BE5041A-A906-4153-A76D-97ECE45C9D31}"/>
              </a:ext>
            </a:extLst>
          </p:cNvPr>
          <p:cNvPicPr>
            <a:picLocks noChangeAspect="1"/>
          </p:cNvPicPr>
          <p:nvPr/>
        </p:nvPicPr>
        <p:blipFill>
          <a:blip r:embed="rId5"/>
          <a:stretch>
            <a:fillRect/>
          </a:stretch>
        </p:blipFill>
        <p:spPr>
          <a:xfrm>
            <a:off x="3508070" y="2085030"/>
            <a:ext cx="3111865" cy="4653347"/>
          </a:xfrm>
          <a:prstGeom prst="rect">
            <a:avLst/>
          </a:prstGeom>
        </p:spPr>
      </p:pic>
      <p:pic>
        <p:nvPicPr>
          <p:cNvPr id="15" name="图片 14">
            <a:extLst>
              <a:ext uri="{FF2B5EF4-FFF2-40B4-BE49-F238E27FC236}">
                <a16:creationId xmlns:a16="http://schemas.microsoft.com/office/drawing/2014/main" id="{A4F8F77D-FC23-49A5-BD79-06D7CFD1D6D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13095" y="1173480"/>
            <a:ext cx="2952479" cy="4860925"/>
          </a:xfrm>
          <a:prstGeom prst="rect">
            <a:avLst/>
          </a:prstGeom>
        </p:spPr>
      </p:pic>
      <p:pic>
        <p:nvPicPr>
          <p:cNvPr id="17" name="图片 16">
            <a:extLst>
              <a:ext uri="{FF2B5EF4-FFF2-40B4-BE49-F238E27FC236}">
                <a16:creationId xmlns:a16="http://schemas.microsoft.com/office/drawing/2014/main" id="{96B4CD24-9FD2-4A7F-ADAA-404CB2F506D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234940" y="0"/>
            <a:ext cx="2952479" cy="5188873"/>
          </a:xfrm>
          <a:prstGeom prst="rect">
            <a:avLst/>
          </a:prstGeom>
        </p:spPr>
      </p:pic>
    </p:spTree>
    <p:custDataLst>
      <p:tags r:id="rId1"/>
    </p:custDataLst>
    <p:extLst>
      <p:ext uri="{BB962C8B-B14F-4D97-AF65-F5344CB8AC3E}">
        <p14:creationId xmlns:p14="http://schemas.microsoft.com/office/powerpoint/2010/main" val="2436567470"/>
      </p:ext>
    </p:ext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500" fill="hold"/>
                                        <p:tgtEl>
                                          <p:spTgt spid="13"/>
                                        </p:tgtEl>
                                        <p:attrNameLst>
                                          <p:attrName>ppt_x</p:attrName>
                                        </p:attrNameLst>
                                      </p:cBhvr>
                                      <p:tavLst>
                                        <p:tav tm="0">
                                          <p:val>
                                            <p:strVal val="#ppt_x"/>
                                          </p:val>
                                        </p:tav>
                                        <p:tav tm="100000">
                                          <p:val>
                                            <p:strVal val="#ppt_x"/>
                                          </p:val>
                                        </p:tav>
                                      </p:tavLst>
                                    </p:anim>
                                    <p:anim calcmode="lin" valueType="num">
                                      <p:cBhvr additive="base">
                                        <p:cTn id="20"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5"/>
                                        </p:tgtEl>
                                        <p:attrNameLst>
                                          <p:attrName>style.visibility</p:attrName>
                                        </p:attrNameLst>
                                      </p:cBhvr>
                                      <p:to>
                                        <p:strVal val="visible"/>
                                      </p:to>
                                    </p:set>
                                    <p:anim calcmode="lin" valueType="num">
                                      <p:cBhvr additive="base">
                                        <p:cTn id="25" dur="500" fill="hold"/>
                                        <p:tgtEl>
                                          <p:spTgt spid="15"/>
                                        </p:tgtEl>
                                        <p:attrNameLst>
                                          <p:attrName>ppt_x</p:attrName>
                                        </p:attrNameLst>
                                      </p:cBhvr>
                                      <p:tavLst>
                                        <p:tav tm="0">
                                          <p:val>
                                            <p:strVal val="#ppt_x"/>
                                          </p:val>
                                        </p:tav>
                                        <p:tav tm="100000">
                                          <p:val>
                                            <p:strVal val="#ppt_x"/>
                                          </p:val>
                                        </p:tav>
                                      </p:tavLst>
                                    </p:anim>
                                    <p:anim calcmode="lin" valueType="num">
                                      <p:cBhvr additive="base">
                                        <p:cTn id="26"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7"/>
                                        </p:tgtEl>
                                        <p:attrNameLst>
                                          <p:attrName>style.visibility</p:attrName>
                                        </p:attrNameLst>
                                      </p:cBhvr>
                                      <p:to>
                                        <p:strVal val="visible"/>
                                      </p:to>
                                    </p:set>
                                    <p:anim calcmode="lin" valueType="num">
                                      <p:cBhvr additive="base">
                                        <p:cTn id="31" dur="500" fill="hold"/>
                                        <p:tgtEl>
                                          <p:spTgt spid="17"/>
                                        </p:tgtEl>
                                        <p:attrNameLst>
                                          <p:attrName>ppt_x</p:attrName>
                                        </p:attrNameLst>
                                      </p:cBhvr>
                                      <p:tavLst>
                                        <p:tav tm="0">
                                          <p:val>
                                            <p:strVal val="#ppt_x"/>
                                          </p:val>
                                        </p:tav>
                                        <p:tav tm="100000">
                                          <p:val>
                                            <p:strVal val="#ppt_x"/>
                                          </p:val>
                                        </p:tav>
                                      </p:tavLst>
                                    </p:anim>
                                    <p:anim calcmode="lin" valueType="num">
                                      <p:cBhvr additive="base">
                                        <p:cTn id="32"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6"/>
          <p:cNvSpPr>
            <a:spLocks noGrp="1"/>
          </p:cNvSpPr>
          <p:nvPr>
            <p:ph type="sldNum" sz="quarter" idx="12"/>
          </p:nvPr>
        </p:nvSpPr>
        <p:spPr/>
        <p:txBody>
          <a:bodyPr/>
          <a:lstStyle/>
          <a:p>
            <a:fld id="{49AE70B2-8BF9-45C0-BB95-33D1B9D3A854}" type="slidenum">
              <a:rPr lang="zh-CN" altLang="en-US" smtClean="0">
                <a:latin typeface="黑体" panose="02010609060101010101" pitchFamily="49" charset="-122"/>
                <a:ea typeface="黑体" panose="02010609060101010101" pitchFamily="49" charset="-122"/>
              </a:rPr>
              <a:pPr/>
              <a:t>20</a:t>
            </a:fld>
            <a:endParaRPr lang="zh-CN" altLang="en-US">
              <a:latin typeface="黑体" panose="02010609060101010101" pitchFamily="49" charset="-122"/>
              <a:ea typeface="黑体" panose="02010609060101010101" pitchFamily="49" charset="-122"/>
            </a:endParaRPr>
          </a:p>
        </p:txBody>
      </p:sp>
      <p:sp>
        <p:nvSpPr>
          <p:cNvPr id="10" name="文本框 9"/>
          <p:cNvSpPr txBox="1"/>
          <p:nvPr/>
        </p:nvSpPr>
        <p:spPr>
          <a:xfrm>
            <a:off x="401320" y="1250950"/>
            <a:ext cx="1960880" cy="521970"/>
          </a:xfrm>
          <a:prstGeom prst="rect">
            <a:avLst/>
          </a:prstGeom>
          <a:noFill/>
        </p:spPr>
        <p:txBody>
          <a:bodyPr wrap="none" rtlCol="0" anchor="t">
            <a:spAutoFit/>
          </a:bodyPr>
          <a:lstStyle/>
          <a:p>
            <a:pPr marL="0" marR="0" lvl="0" indent="0" algn="l" defTabSz="914400" rtl="0" eaLnBrk="1" fontAlgn="base" latinLnBrk="0" hangingPunct="1">
              <a:lnSpc>
                <a:spcPct val="100000"/>
              </a:lnSpc>
              <a:spcBef>
                <a:spcPct val="100000"/>
              </a:spcBef>
              <a:spcAft>
                <a:spcPct val="0"/>
              </a:spcAft>
              <a:buClr>
                <a:srgbClr val="333300"/>
              </a:buClr>
              <a:buSzTx/>
              <a:buFont typeface="Wingdings" panose="05000000000000000000" pitchFamily="2" charset="2"/>
              <a:buNone/>
              <a:defRPr/>
            </a:pPr>
            <a:r>
              <a:rPr lang="zh-CN" altLang="en-US" sz="2800" kern="0" noProof="0" dirty="0">
                <a:ln>
                  <a:noFill/>
                </a:ln>
                <a:solidFill>
                  <a:srgbClr val="333300"/>
                </a:solidFill>
                <a:effectLst/>
                <a:uLnTx/>
                <a:uFillTx/>
                <a:latin typeface="黑体" panose="02010609060101010101" pitchFamily="49" charset="-122"/>
                <a:ea typeface="黑体" panose="02010609060101010101" pitchFamily="49" charset="-122"/>
                <a:sym typeface="+mn-ea"/>
              </a:rPr>
              <a:t>（三）失业</a:t>
            </a:r>
          </a:p>
        </p:txBody>
      </p:sp>
      <p:sp>
        <p:nvSpPr>
          <p:cNvPr id="6183" name="AutoShape 99"/>
          <p:cNvSpPr>
            <a:spLocks noChangeAspect="1" noTextEdit="1"/>
          </p:cNvSpPr>
          <p:nvPr/>
        </p:nvSpPr>
        <p:spPr>
          <a:xfrm>
            <a:off x="4960620" y="2215515"/>
            <a:ext cx="6229985" cy="4820920"/>
          </a:xfrm>
          <a:prstGeom prst="rect">
            <a:avLst/>
          </a:prstGeom>
          <a:noFill/>
          <a:ln w="9525">
            <a:noFill/>
          </a:ln>
        </p:spPr>
        <p:txBody>
          <a:bodyPr/>
          <a:lstStyle/>
          <a:p>
            <a:endParaRPr lang="zh-CN" altLang="en-US">
              <a:latin typeface="黑体" panose="02010609060101010101" pitchFamily="49" charset="-122"/>
              <a:ea typeface="黑体" panose="02010609060101010101" pitchFamily="49" charset="-122"/>
            </a:endParaRPr>
          </a:p>
        </p:txBody>
      </p:sp>
      <p:grpSp>
        <p:nvGrpSpPr>
          <p:cNvPr id="5" name="组合 4"/>
          <p:cNvGrpSpPr/>
          <p:nvPr/>
        </p:nvGrpSpPr>
        <p:grpSpPr>
          <a:xfrm>
            <a:off x="0" y="266700"/>
            <a:ext cx="5924550" cy="673735"/>
            <a:chOff x="0" y="499"/>
            <a:chExt cx="9060" cy="1061"/>
          </a:xfrm>
        </p:grpSpPr>
        <p:sp>
          <p:nvSpPr>
            <p:cNvPr id="8" name="矩形 7"/>
            <p:cNvSpPr/>
            <p:nvPr/>
          </p:nvSpPr>
          <p:spPr>
            <a:xfrm>
              <a:off x="0" y="499"/>
              <a:ext cx="8598" cy="1059"/>
            </a:xfrm>
            <a:prstGeom prst="rect">
              <a:avLst/>
            </a:prstGeom>
            <a:solidFill>
              <a:srgbClr val="BFD3D1"/>
            </a:solidFill>
            <a:ln>
              <a:solidFill>
                <a:srgbClr val="BFD3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11" name="文本框 10"/>
            <p:cNvSpPr txBox="1"/>
            <p:nvPr/>
          </p:nvSpPr>
          <p:spPr>
            <a:xfrm>
              <a:off x="0" y="542"/>
              <a:ext cx="9060" cy="1018"/>
            </a:xfrm>
            <a:prstGeom prst="rect">
              <a:avLst/>
            </a:prstGeom>
            <a:noFill/>
          </p:spPr>
          <p:txBody>
            <a:bodyPr wrap="square" rtlCol="0">
              <a:spAutoFit/>
            </a:bodyPr>
            <a:lstStyle/>
            <a:p>
              <a:pPr marR="0" lvl="0" indent="0" algn="l" defTabSz="914400" rtl="0" eaLnBrk="1" fontAlgn="base" latinLnBrk="0" hangingPunct="1">
                <a:lnSpc>
                  <a:spcPct val="100000"/>
                </a:lnSpc>
                <a:spcBef>
                  <a:spcPct val="100000"/>
                </a:spcBef>
                <a:spcAft>
                  <a:spcPct val="0"/>
                </a:spcAft>
                <a:buClr>
                  <a:srgbClr val="333300"/>
                </a:buClr>
                <a:buSzTx/>
                <a:buFont typeface="Wingdings" panose="05000000000000000000" pitchFamily="2" charset="2"/>
                <a:buNone/>
                <a:defRPr/>
              </a:pPr>
              <a:r>
                <a:rPr lang="zh-CN" altLang="en-US" sz="3600" kern="0" noProof="0" dirty="0">
                  <a:ln>
                    <a:noFill/>
                  </a:ln>
                  <a:solidFill>
                    <a:schemeClr val="tx1"/>
                  </a:solidFill>
                  <a:effectLst/>
                  <a:uLnTx/>
                  <a:uFillTx/>
                  <a:latin typeface="黑体" panose="02010609060101010101" pitchFamily="49" charset="-122"/>
                  <a:ea typeface="黑体" panose="02010609060101010101" pitchFamily="49" charset="-122"/>
                  <a:cs typeface="黑体" panose="02010609060101010101" pitchFamily="49" charset="-122"/>
                  <a:sym typeface="+mn-ea"/>
                </a:rPr>
                <a:t>二、宏观经济学的研究主题</a:t>
              </a:r>
            </a:p>
          </p:txBody>
        </p:sp>
      </p:grpSp>
      <p:sp>
        <p:nvSpPr>
          <p:cNvPr id="29" name="矩形 28"/>
          <p:cNvSpPr/>
          <p:nvPr/>
        </p:nvSpPr>
        <p:spPr>
          <a:xfrm>
            <a:off x="10417175" y="1173480"/>
            <a:ext cx="735965" cy="700405"/>
          </a:xfrm>
          <a:prstGeom prst="rect">
            <a:avLst/>
          </a:prstGeom>
          <a:solidFill>
            <a:schemeClr val="accent1">
              <a:alpha val="0"/>
            </a:schemeClr>
          </a:solidFill>
          <a:ln w="88900">
            <a:solidFill>
              <a:srgbClr val="BFD3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6" name="矩形 5"/>
          <p:cNvSpPr/>
          <p:nvPr/>
        </p:nvSpPr>
        <p:spPr>
          <a:xfrm>
            <a:off x="10711180" y="119380"/>
            <a:ext cx="1372870" cy="1306195"/>
          </a:xfrm>
          <a:prstGeom prst="rect">
            <a:avLst/>
          </a:prstGeom>
          <a:solidFill>
            <a:schemeClr val="accent1">
              <a:alpha val="0"/>
            </a:schemeClr>
          </a:solidFill>
          <a:ln w="88900">
            <a:solidFill>
              <a:srgbClr val="F9C4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pic>
        <p:nvPicPr>
          <p:cNvPr id="12" name="图片 11">
            <a:extLst>
              <a:ext uri="{FF2B5EF4-FFF2-40B4-BE49-F238E27FC236}">
                <a16:creationId xmlns:a16="http://schemas.microsoft.com/office/drawing/2014/main" id="{F475C3C6-FE47-4EB7-AC9C-F775C143BEFC}"/>
              </a:ext>
            </a:extLst>
          </p:cNvPr>
          <p:cNvPicPr>
            <a:picLocks noChangeAspect="1"/>
          </p:cNvPicPr>
          <p:nvPr/>
        </p:nvPicPr>
        <p:blipFill>
          <a:blip r:embed="rId3"/>
          <a:stretch>
            <a:fillRect/>
          </a:stretch>
        </p:blipFill>
        <p:spPr>
          <a:xfrm>
            <a:off x="2568575" y="1729105"/>
            <a:ext cx="7054850" cy="5021682"/>
          </a:xfrm>
          <a:prstGeom prst="rect">
            <a:avLst/>
          </a:prstGeom>
        </p:spPr>
      </p:pic>
    </p:spTree>
    <p:custDataLst>
      <p:tags r:id="rId1"/>
    </p:custDataLst>
  </p:cSld>
  <p:clrMapOvr>
    <a:masterClrMapping/>
  </p:clrMapOvr>
  <p:transition>
    <p:random/>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6"/>
          <p:cNvSpPr>
            <a:spLocks noGrp="1"/>
          </p:cNvSpPr>
          <p:nvPr>
            <p:ph type="sldNum" sz="quarter" idx="12"/>
          </p:nvPr>
        </p:nvSpPr>
        <p:spPr/>
        <p:txBody>
          <a:bodyPr/>
          <a:lstStyle/>
          <a:p>
            <a:fld id="{49AE70B2-8BF9-45C0-BB95-33D1B9D3A854}" type="slidenum">
              <a:rPr lang="zh-CN" altLang="en-US" smtClean="0">
                <a:latin typeface="黑体" panose="02010609060101010101" pitchFamily="49" charset="-122"/>
                <a:ea typeface="黑体" panose="02010609060101010101" pitchFamily="49" charset="-122"/>
              </a:rPr>
              <a:pPr/>
              <a:t>21</a:t>
            </a:fld>
            <a:endParaRPr lang="zh-CN" altLang="en-US">
              <a:latin typeface="黑体" panose="02010609060101010101" pitchFamily="49" charset="-122"/>
              <a:ea typeface="黑体" panose="02010609060101010101" pitchFamily="49" charset="-122"/>
            </a:endParaRPr>
          </a:p>
        </p:txBody>
      </p:sp>
      <p:sp>
        <p:nvSpPr>
          <p:cNvPr id="10" name="文本框 9"/>
          <p:cNvSpPr txBox="1"/>
          <p:nvPr/>
        </p:nvSpPr>
        <p:spPr>
          <a:xfrm>
            <a:off x="401320" y="1250950"/>
            <a:ext cx="1960880" cy="521970"/>
          </a:xfrm>
          <a:prstGeom prst="rect">
            <a:avLst/>
          </a:prstGeom>
          <a:noFill/>
        </p:spPr>
        <p:txBody>
          <a:bodyPr wrap="none" rtlCol="0" anchor="t">
            <a:spAutoFit/>
          </a:bodyPr>
          <a:lstStyle/>
          <a:p>
            <a:pPr marL="0" marR="0" lvl="0" indent="0" algn="l" defTabSz="914400" rtl="0" eaLnBrk="1" fontAlgn="base" latinLnBrk="0" hangingPunct="1">
              <a:lnSpc>
                <a:spcPct val="100000"/>
              </a:lnSpc>
              <a:spcBef>
                <a:spcPct val="100000"/>
              </a:spcBef>
              <a:spcAft>
                <a:spcPct val="0"/>
              </a:spcAft>
              <a:buClr>
                <a:srgbClr val="333300"/>
              </a:buClr>
              <a:buSzTx/>
              <a:buFont typeface="Wingdings" panose="05000000000000000000" pitchFamily="2" charset="2"/>
              <a:buNone/>
              <a:defRPr/>
            </a:pPr>
            <a:r>
              <a:rPr lang="zh-CN" altLang="en-US" sz="2800" kern="0" noProof="0" dirty="0">
                <a:ln>
                  <a:noFill/>
                </a:ln>
                <a:solidFill>
                  <a:srgbClr val="333300"/>
                </a:solidFill>
                <a:effectLst/>
                <a:uLnTx/>
                <a:uFillTx/>
                <a:latin typeface="黑体" panose="02010609060101010101" pitchFamily="49" charset="-122"/>
                <a:ea typeface="黑体" panose="02010609060101010101" pitchFamily="49" charset="-122"/>
                <a:sym typeface="+mn-ea"/>
              </a:rPr>
              <a:t>（三）失业</a:t>
            </a:r>
          </a:p>
        </p:txBody>
      </p:sp>
      <p:sp>
        <p:nvSpPr>
          <p:cNvPr id="6183" name="AutoShape 99"/>
          <p:cNvSpPr>
            <a:spLocks noChangeAspect="1" noTextEdit="1"/>
          </p:cNvSpPr>
          <p:nvPr/>
        </p:nvSpPr>
        <p:spPr>
          <a:xfrm>
            <a:off x="4960620" y="2215515"/>
            <a:ext cx="6229985" cy="4820920"/>
          </a:xfrm>
          <a:prstGeom prst="rect">
            <a:avLst/>
          </a:prstGeom>
          <a:noFill/>
          <a:ln w="9525">
            <a:noFill/>
          </a:ln>
        </p:spPr>
        <p:txBody>
          <a:bodyPr/>
          <a:lstStyle/>
          <a:p>
            <a:endParaRPr lang="zh-CN" altLang="en-US">
              <a:latin typeface="黑体" panose="02010609060101010101" pitchFamily="49" charset="-122"/>
              <a:ea typeface="黑体" panose="02010609060101010101" pitchFamily="49" charset="-122"/>
            </a:endParaRPr>
          </a:p>
        </p:txBody>
      </p:sp>
      <p:grpSp>
        <p:nvGrpSpPr>
          <p:cNvPr id="5" name="组合 4"/>
          <p:cNvGrpSpPr/>
          <p:nvPr/>
        </p:nvGrpSpPr>
        <p:grpSpPr>
          <a:xfrm>
            <a:off x="0" y="266700"/>
            <a:ext cx="5924550" cy="673735"/>
            <a:chOff x="0" y="499"/>
            <a:chExt cx="9060" cy="1061"/>
          </a:xfrm>
        </p:grpSpPr>
        <p:sp>
          <p:nvSpPr>
            <p:cNvPr id="8" name="矩形 7"/>
            <p:cNvSpPr/>
            <p:nvPr/>
          </p:nvSpPr>
          <p:spPr>
            <a:xfrm>
              <a:off x="0" y="499"/>
              <a:ext cx="8598" cy="1059"/>
            </a:xfrm>
            <a:prstGeom prst="rect">
              <a:avLst/>
            </a:prstGeom>
            <a:solidFill>
              <a:srgbClr val="BFD3D1"/>
            </a:solidFill>
            <a:ln>
              <a:solidFill>
                <a:srgbClr val="BFD3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11" name="文本框 10"/>
            <p:cNvSpPr txBox="1"/>
            <p:nvPr/>
          </p:nvSpPr>
          <p:spPr>
            <a:xfrm>
              <a:off x="0" y="542"/>
              <a:ext cx="9060" cy="1018"/>
            </a:xfrm>
            <a:prstGeom prst="rect">
              <a:avLst/>
            </a:prstGeom>
            <a:noFill/>
          </p:spPr>
          <p:txBody>
            <a:bodyPr wrap="square" rtlCol="0">
              <a:spAutoFit/>
            </a:bodyPr>
            <a:lstStyle/>
            <a:p>
              <a:pPr marR="0" lvl="0" indent="0" algn="l" defTabSz="914400" rtl="0" eaLnBrk="1" fontAlgn="base" latinLnBrk="0" hangingPunct="1">
                <a:lnSpc>
                  <a:spcPct val="100000"/>
                </a:lnSpc>
                <a:spcBef>
                  <a:spcPct val="100000"/>
                </a:spcBef>
                <a:spcAft>
                  <a:spcPct val="0"/>
                </a:spcAft>
                <a:buClr>
                  <a:srgbClr val="333300"/>
                </a:buClr>
                <a:buSzTx/>
                <a:buFont typeface="Wingdings" panose="05000000000000000000" pitchFamily="2" charset="2"/>
                <a:buNone/>
                <a:defRPr/>
              </a:pPr>
              <a:r>
                <a:rPr lang="zh-CN" altLang="en-US" sz="3600" kern="0" noProof="0" dirty="0">
                  <a:ln>
                    <a:noFill/>
                  </a:ln>
                  <a:solidFill>
                    <a:schemeClr val="tx1"/>
                  </a:solidFill>
                  <a:effectLst/>
                  <a:uLnTx/>
                  <a:uFillTx/>
                  <a:latin typeface="黑体" panose="02010609060101010101" pitchFamily="49" charset="-122"/>
                  <a:ea typeface="黑体" panose="02010609060101010101" pitchFamily="49" charset="-122"/>
                  <a:cs typeface="黑体" panose="02010609060101010101" pitchFamily="49" charset="-122"/>
                  <a:sym typeface="+mn-ea"/>
                </a:rPr>
                <a:t>二、宏观经济学的研究主题</a:t>
              </a:r>
            </a:p>
          </p:txBody>
        </p:sp>
      </p:grpSp>
      <p:sp>
        <p:nvSpPr>
          <p:cNvPr id="29" name="矩形 28"/>
          <p:cNvSpPr/>
          <p:nvPr/>
        </p:nvSpPr>
        <p:spPr>
          <a:xfrm>
            <a:off x="10417175" y="1173480"/>
            <a:ext cx="735965" cy="700405"/>
          </a:xfrm>
          <a:prstGeom prst="rect">
            <a:avLst/>
          </a:prstGeom>
          <a:solidFill>
            <a:schemeClr val="accent1">
              <a:alpha val="0"/>
            </a:schemeClr>
          </a:solidFill>
          <a:ln w="88900">
            <a:solidFill>
              <a:srgbClr val="BFD3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6" name="矩形 5"/>
          <p:cNvSpPr/>
          <p:nvPr/>
        </p:nvSpPr>
        <p:spPr>
          <a:xfrm>
            <a:off x="10711180" y="119380"/>
            <a:ext cx="1372870" cy="1306195"/>
          </a:xfrm>
          <a:prstGeom prst="rect">
            <a:avLst/>
          </a:prstGeom>
          <a:solidFill>
            <a:schemeClr val="accent1">
              <a:alpha val="0"/>
            </a:schemeClr>
          </a:solidFill>
          <a:ln w="88900">
            <a:solidFill>
              <a:srgbClr val="F9C4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pic>
        <p:nvPicPr>
          <p:cNvPr id="3" name="图片 2">
            <a:extLst>
              <a:ext uri="{FF2B5EF4-FFF2-40B4-BE49-F238E27FC236}">
                <a16:creationId xmlns:a16="http://schemas.microsoft.com/office/drawing/2014/main" id="{73A9F624-B000-48C2-95B7-68C1F91F56F1}"/>
              </a:ext>
            </a:extLst>
          </p:cNvPr>
          <p:cNvPicPr>
            <a:picLocks noChangeAspect="1"/>
          </p:cNvPicPr>
          <p:nvPr/>
        </p:nvPicPr>
        <p:blipFill>
          <a:blip r:embed="rId3"/>
          <a:stretch>
            <a:fillRect/>
          </a:stretch>
        </p:blipFill>
        <p:spPr>
          <a:xfrm>
            <a:off x="2493169" y="1873885"/>
            <a:ext cx="7205662" cy="4578003"/>
          </a:xfrm>
          <a:prstGeom prst="rect">
            <a:avLst/>
          </a:prstGeom>
        </p:spPr>
      </p:pic>
    </p:spTree>
    <p:custDataLst>
      <p:tags r:id="rId1"/>
    </p:custDataLst>
    <p:extLst>
      <p:ext uri="{BB962C8B-B14F-4D97-AF65-F5344CB8AC3E}">
        <p14:creationId xmlns:p14="http://schemas.microsoft.com/office/powerpoint/2010/main" val="2342777504"/>
      </p:ext>
    </p:extLst>
  </p:cSld>
  <p:clrMapOvr>
    <a:masterClrMapping/>
  </p:clrMapOvr>
  <p:transition>
    <p:random/>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6"/>
          <p:cNvSpPr>
            <a:spLocks noGrp="1"/>
          </p:cNvSpPr>
          <p:nvPr>
            <p:ph type="sldNum" sz="quarter" idx="12"/>
          </p:nvPr>
        </p:nvSpPr>
        <p:spPr/>
        <p:txBody>
          <a:bodyPr/>
          <a:lstStyle/>
          <a:p>
            <a:fld id="{49AE70B2-8BF9-45C0-BB95-33D1B9D3A854}" type="slidenum">
              <a:rPr lang="zh-CN" altLang="en-US" smtClean="0">
                <a:latin typeface="黑体" panose="02010609060101010101" pitchFamily="49" charset="-122"/>
                <a:ea typeface="黑体" panose="02010609060101010101" pitchFamily="49" charset="-122"/>
              </a:rPr>
              <a:pPr/>
              <a:t>22</a:t>
            </a:fld>
            <a:endParaRPr lang="zh-CN" altLang="en-US">
              <a:latin typeface="黑体" panose="02010609060101010101" pitchFamily="49" charset="-122"/>
              <a:ea typeface="黑体" panose="02010609060101010101" pitchFamily="49" charset="-122"/>
            </a:endParaRPr>
          </a:p>
        </p:txBody>
      </p:sp>
      <p:sp>
        <p:nvSpPr>
          <p:cNvPr id="10" name="文本框 9"/>
          <p:cNvSpPr txBox="1"/>
          <p:nvPr/>
        </p:nvSpPr>
        <p:spPr>
          <a:xfrm>
            <a:off x="401320" y="1250950"/>
            <a:ext cx="1960880" cy="521970"/>
          </a:xfrm>
          <a:prstGeom prst="rect">
            <a:avLst/>
          </a:prstGeom>
          <a:noFill/>
        </p:spPr>
        <p:txBody>
          <a:bodyPr wrap="none" rtlCol="0" anchor="t">
            <a:spAutoFit/>
          </a:bodyPr>
          <a:lstStyle/>
          <a:p>
            <a:pPr marL="0" marR="0" lvl="0" indent="0" algn="l" defTabSz="914400" rtl="0" eaLnBrk="1" fontAlgn="base" latinLnBrk="0" hangingPunct="1">
              <a:lnSpc>
                <a:spcPct val="100000"/>
              </a:lnSpc>
              <a:spcBef>
                <a:spcPct val="100000"/>
              </a:spcBef>
              <a:spcAft>
                <a:spcPct val="0"/>
              </a:spcAft>
              <a:buClr>
                <a:srgbClr val="333300"/>
              </a:buClr>
              <a:buSzTx/>
              <a:buFont typeface="Wingdings" panose="05000000000000000000" pitchFamily="2" charset="2"/>
              <a:buNone/>
              <a:defRPr/>
            </a:pPr>
            <a:r>
              <a:rPr lang="zh-CN" altLang="en-US" sz="2800" kern="0" noProof="0" dirty="0">
                <a:ln>
                  <a:noFill/>
                </a:ln>
                <a:solidFill>
                  <a:srgbClr val="333300"/>
                </a:solidFill>
                <a:effectLst/>
                <a:uLnTx/>
                <a:uFillTx/>
                <a:latin typeface="黑体" panose="02010609060101010101" pitchFamily="49" charset="-122"/>
                <a:ea typeface="黑体" panose="02010609060101010101" pitchFamily="49" charset="-122"/>
                <a:sym typeface="+mn-ea"/>
              </a:rPr>
              <a:t>（三）失业</a:t>
            </a:r>
          </a:p>
        </p:txBody>
      </p:sp>
      <p:sp>
        <p:nvSpPr>
          <p:cNvPr id="6183" name="AutoShape 99"/>
          <p:cNvSpPr>
            <a:spLocks noChangeAspect="1" noTextEdit="1"/>
          </p:cNvSpPr>
          <p:nvPr/>
        </p:nvSpPr>
        <p:spPr>
          <a:xfrm>
            <a:off x="4960620" y="2215515"/>
            <a:ext cx="6229985" cy="4820920"/>
          </a:xfrm>
          <a:prstGeom prst="rect">
            <a:avLst/>
          </a:prstGeom>
          <a:noFill/>
          <a:ln w="9525">
            <a:noFill/>
          </a:ln>
        </p:spPr>
        <p:txBody>
          <a:bodyPr/>
          <a:lstStyle/>
          <a:p>
            <a:endParaRPr lang="zh-CN" altLang="en-US">
              <a:latin typeface="黑体" panose="02010609060101010101" pitchFamily="49" charset="-122"/>
              <a:ea typeface="黑体" panose="02010609060101010101" pitchFamily="49" charset="-122"/>
            </a:endParaRPr>
          </a:p>
        </p:txBody>
      </p:sp>
      <p:grpSp>
        <p:nvGrpSpPr>
          <p:cNvPr id="2" name="组合 4"/>
          <p:cNvGrpSpPr/>
          <p:nvPr/>
        </p:nvGrpSpPr>
        <p:grpSpPr>
          <a:xfrm>
            <a:off x="0" y="266700"/>
            <a:ext cx="5924550" cy="673735"/>
            <a:chOff x="0" y="499"/>
            <a:chExt cx="9061" cy="1061"/>
          </a:xfrm>
        </p:grpSpPr>
        <p:sp>
          <p:nvSpPr>
            <p:cNvPr id="8" name="矩形 7"/>
            <p:cNvSpPr/>
            <p:nvPr/>
          </p:nvSpPr>
          <p:spPr>
            <a:xfrm>
              <a:off x="0" y="499"/>
              <a:ext cx="8598" cy="1059"/>
            </a:xfrm>
            <a:prstGeom prst="rect">
              <a:avLst/>
            </a:prstGeom>
            <a:solidFill>
              <a:srgbClr val="BFD3D1"/>
            </a:solidFill>
            <a:ln>
              <a:solidFill>
                <a:srgbClr val="BFD3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11" name="文本框 10"/>
            <p:cNvSpPr txBox="1"/>
            <p:nvPr/>
          </p:nvSpPr>
          <p:spPr>
            <a:xfrm>
              <a:off x="0" y="542"/>
              <a:ext cx="9061" cy="1018"/>
            </a:xfrm>
            <a:prstGeom prst="rect">
              <a:avLst/>
            </a:prstGeom>
            <a:noFill/>
          </p:spPr>
          <p:txBody>
            <a:bodyPr wrap="square" rtlCol="0">
              <a:spAutoFit/>
            </a:bodyPr>
            <a:lstStyle/>
            <a:p>
              <a:pPr marR="0" lvl="0" indent="0" algn="l" defTabSz="914400" rtl="0" eaLnBrk="1" fontAlgn="base" latinLnBrk="0" hangingPunct="1">
                <a:lnSpc>
                  <a:spcPct val="100000"/>
                </a:lnSpc>
                <a:spcBef>
                  <a:spcPct val="100000"/>
                </a:spcBef>
                <a:spcAft>
                  <a:spcPct val="0"/>
                </a:spcAft>
                <a:buClr>
                  <a:srgbClr val="333300"/>
                </a:buClr>
                <a:buSzTx/>
                <a:buFont typeface="Wingdings" panose="05000000000000000000" pitchFamily="2" charset="2"/>
                <a:buNone/>
                <a:defRPr/>
              </a:pPr>
              <a:r>
                <a:rPr lang="zh-CN" altLang="en-US" sz="3600" kern="0" noProof="0" dirty="0">
                  <a:ln>
                    <a:noFill/>
                  </a:ln>
                  <a:solidFill>
                    <a:schemeClr val="tx1"/>
                  </a:solidFill>
                  <a:effectLst/>
                  <a:uLnTx/>
                  <a:uFillTx/>
                  <a:latin typeface="黑体" panose="02010609060101010101" pitchFamily="49" charset="-122"/>
                  <a:ea typeface="黑体" panose="02010609060101010101" pitchFamily="49" charset="-122"/>
                  <a:cs typeface="黑体" panose="02010609060101010101" pitchFamily="49" charset="-122"/>
                  <a:sym typeface="+mn-ea"/>
                </a:rPr>
                <a:t>二、宏观经济学的研究主题</a:t>
              </a:r>
            </a:p>
          </p:txBody>
        </p:sp>
      </p:grpSp>
      <p:sp>
        <p:nvSpPr>
          <p:cNvPr id="29" name="矩形 28"/>
          <p:cNvSpPr/>
          <p:nvPr/>
        </p:nvSpPr>
        <p:spPr>
          <a:xfrm>
            <a:off x="10417175" y="1173480"/>
            <a:ext cx="735965" cy="700405"/>
          </a:xfrm>
          <a:prstGeom prst="rect">
            <a:avLst/>
          </a:prstGeom>
          <a:solidFill>
            <a:schemeClr val="accent1">
              <a:alpha val="0"/>
            </a:schemeClr>
          </a:solidFill>
          <a:ln w="88900">
            <a:solidFill>
              <a:srgbClr val="BFD3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6" name="矩形 5"/>
          <p:cNvSpPr/>
          <p:nvPr/>
        </p:nvSpPr>
        <p:spPr>
          <a:xfrm>
            <a:off x="10711180" y="119380"/>
            <a:ext cx="1372870" cy="1306195"/>
          </a:xfrm>
          <a:prstGeom prst="rect">
            <a:avLst/>
          </a:prstGeom>
          <a:solidFill>
            <a:schemeClr val="accent1">
              <a:alpha val="0"/>
            </a:schemeClr>
          </a:solidFill>
          <a:ln w="88900">
            <a:solidFill>
              <a:srgbClr val="F9C4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pic>
        <p:nvPicPr>
          <p:cNvPr id="9222" name="Picture 2"/>
          <p:cNvPicPr>
            <a:picLocks noChangeAspect="1"/>
          </p:cNvPicPr>
          <p:nvPr/>
        </p:nvPicPr>
        <p:blipFill>
          <a:blip r:embed="rId3" cstate="print"/>
          <a:stretch>
            <a:fillRect/>
          </a:stretch>
        </p:blipFill>
        <p:spPr>
          <a:xfrm>
            <a:off x="136772" y="3301832"/>
            <a:ext cx="6465447" cy="3329368"/>
          </a:xfrm>
          <a:prstGeom prst="rect">
            <a:avLst/>
          </a:prstGeom>
          <a:noFill/>
          <a:ln w="9525">
            <a:noFill/>
          </a:ln>
        </p:spPr>
      </p:pic>
      <p:pic>
        <p:nvPicPr>
          <p:cNvPr id="12" name="Picture 2" descr="https://timgsa.baidu.com/timg?image&amp;quality=80&amp;size=b9999_10000&amp;sec=1600517513784&amp;di=9e2bbaa52a876eb650b8785254a95b9c&amp;imgtype=0&amp;src=http%3A%2F%2F040830.coal.org.cn%2Fuploads%2Fimages%2F8.gif"/>
          <p:cNvPicPr>
            <a:picLocks noChangeAspect="1" noChangeArrowheads="1"/>
          </p:cNvPicPr>
          <p:nvPr/>
        </p:nvPicPr>
        <p:blipFill>
          <a:blip r:embed="rId4" cstate="print"/>
          <a:srcRect/>
          <a:stretch>
            <a:fillRect/>
          </a:stretch>
        </p:blipFill>
        <p:spPr bwMode="auto">
          <a:xfrm>
            <a:off x="5726554" y="77406"/>
            <a:ext cx="6465446" cy="3181411"/>
          </a:xfrm>
          <a:prstGeom prst="rect">
            <a:avLst/>
          </a:prstGeom>
          <a:noFill/>
        </p:spPr>
      </p:pic>
      <p:sp>
        <p:nvSpPr>
          <p:cNvPr id="4" name="箭头: 直角双向 3">
            <a:extLst>
              <a:ext uri="{FF2B5EF4-FFF2-40B4-BE49-F238E27FC236}">
                <a16:creationId xmlns:a16="http://schemas.microsoft.com/office/drawing/2014/main" id="{B13FA967-405A-42F1-9CB8-24E86FF950B4}"/>
              </a:ext>
            </a:extLst>
          </p:cNvPr>
          <p:cNvSpPr/>
          <p:nvPr/>
        </p:nvSpPr>
        <p:spPr>
          <a:xfrm>
            <a:off x="7029450" y="3448047"/>
            <a:ext cx="2071052" cy="2171700"/>
          </a:xfrm>
          <a:prstGeom prst="lef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222"/>
                                        </p:tgtEl>
                                        <p:attrNameLst>
                                          <p:attrName>style.visibility</p:attrName>
                                        </p:attrNameLst>
                                      </p:cBhvr>
                                      <p:to>
                                        <p:strVal val="visible"/>
                                      </p:to>
                                    </p:set>
                                    <p:animEffect transition="in" filter="fade">
                                      <p:cBhvr>
                                        <p:cTn id="7" dur="500"/>
                                        <p:tgtEl>
                                          <p:spTgt spid="922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1"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 calcmode="lin" valueType="num">
                                      <p:cBhvr additive="base">
                                        <p:cTn id="12" dur="500" fill="hold"/>
                                        <p:tgtEl>
                                          <p:spTgt spid="12"/>
                                        </p:tgtEl>
                                        <p:attrNameLst>
                                          <p:attrName>ppt_x</p:attrName>
                                        </p:attrNameLst>
                                      </p:cBhvr>
                                      <p:tavLst>
                                        <p:tav tm="0">
                                          <p:val>
                                            <p:strVal val="#ppt_x"/>
                                          </p:val>
                                        </p:tav>
                                        <p:tav tm="100000">
                                          <p:val>
                                            <p:strVal val="#ppt_x"/>
                                          </p:val>
                                        </p:tav>
                                      </p:tavLst>
                                    </p:anim>
                                    <p:anim calcmode="lin" valueType="num">
                                      <p:cBhvr additive="base">
                                        <p:cTn id="13" dur="500" fill="hold"/>
                                        <p:tgtEl>
                                          <p:spTgt spid="1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6"/>
          <p:cNvSpPr>
            <a:spLocks noGrp="1"/>
          </p:cNvSpPr>
          <p:nvPr>
            <p:ph type="sldNum" sz="quarter" idx="12"/>
          </p:nvPr>
        </p:nvSpPr>
        <p:spPr/>
        <p:txBody>
          <a:bodyPr/>
          <a:lstStyle/>
          <a:p>
            <a:fld id="{49AE70B2-8BF9-45C0-BB95-33D1B9D3A854}" type="slidenum">
              <a:rPr lang="zh-CN" altLang="en-US" smtClean="0">
                <a:latin typeface="黑体" panose="02010609060101010101" pitchFamily="49" charset="-122"/>
                <a:ea typeface="黑体" panose="02010609060101010101" pitchFamily="49" charset="-122"/>
              </a:rPr>
              <a:pPr/>
              <a:t>23</a:t>
            </a:fld>
            <a:endParaRPr lang="zh-CN" altLang="en-US">
              <a:latin typeface="黑体" panose="02010609060101010101" pitchFamily="49" charset="-122"/>
              <a:ea typeface="黑体" panose="02010609060101010101" pitchFamily="49" charset="-122"/>
            </a:endParaRPr>
          </a:p>
        </p:txBody>
      </p:sp>
      <p:sp>
        <p:nvSpPr>
          <p:cNvPr id="10" name="文本框 9"/>
          <p:cNvSpPr txBox="1"/>
          <p:nvPr/>
        </p:nvSpPr>
        <p:spPr>
          <a:xfrm>
            <a:off x="401320" y="1250950"/>
            <a:ext cx="1960880" cy="521970"/>
          </a:xfrm>
          <a:prstGeom prst="rect">
            <a:avLst/>
          </a:prstGeom>
          <a:noFill/>
        </p:spPr>
        <p:txBody>
          <a:bodyPr wrap="none" rtlCol="0" anchor="t">
            <a:spAutoFit/>
          </a:bodyPr>
          <a:lstStyle/>
          <a:p>
            <a:pPr marL="0" marR="0" lvl="0" indent="0" algn="l" defTabSz="914400" rtl="0" eaLnBrk="1" fontAlgn="base" latinLnBrk="0" hangingPunct="1">
              <a:lnSpc>
                <a:spcPct val="100000"/>
              </a:lnSpc>
              <a:spcBef>
                <a:spcPct val="100000"/>
              </a:spcBef>
              <a:spcAft>
                <a:spcPct val="0"/>
              </a:spcAft>
              <a:buClr>
                <a:srgbClr val="333300"/>
              </a:buClr>
              <a:buSzTx/>
              <a:buFont typeface="Wingdings" panose="05000000000000000000" pitchFamily="2" charset="2"/>
              <a:buNone/>
              <a:defRPr/>
            </a:pPr>
            <a:r>
              <a:rPr lang="zh-CN" altLang="en-US" sz="2800" kern="0" noProof="0" dirty="0">
                <a:ln>
                  <a:noFill/>
                </a:ln>
                <a:solidFill>
                  <a:srgbClr val="333300"/>
                </a:solidFill>
                <a:effectLst/>
                <a:uLnTx/>
                <a:uFillTx/>
                <a:latin typeface="黑体" panose="02010609060101010101" pitchFamily="49" charset="-122"/>
                <a:ea typeface="黑体" panose="02010609060101010101" pitchFamily="49" charset="-122"/>
                <a:sym typeface="+mn-ea"/>
              </a:rPr>
              <a:t>（三）失业</a:t>
            </a:r>
          </a:p>
        </p:txBody>
      </p:sp>
      <p:sp>
        <p:nvSpPr>
          <p:cNvPr id="6183" name="AutoShape 99"/>
          <p:cNvSpPr>
            <a:spLocks noChangeAspect="1" noTextEdit="1"/>
          </p:cNvSpPr>
          <p:nvPr/>
        </p:nvSpPr>
        <p:spPr>
          <a:xfrm>
            <a:off x="4960620" y="2215515"/>
            <a:ext cx="6229985" cy="4820920"/>
          </a:xfrm>
          <a:prstGeom prst="rect">
            <a:avLst/>
          </a:prstGeom>
          <a:noFill/>
          <a:ln w="9525">
            <a:noFill/>
          </a:ln>
        </p:spPr>
        <p:txBody>
          <a:bodyPr/>
          <a:lstStyle/>
          <a:p>
            <a:endParaRPr lang="zh-CN" altLang="en-US">
              <a:latin typeface="黑体" panose="02010609060101010101" pitchFamily="49" charset="-122"/>
              <a:ea typeface="黑体" panose="02010609060101010101" pitchFamily="49" charset="-122"/>
            </a:endParaRPr>
          </a:p>
        </p:txBody>
      </p:sp>
      <p:grpSp>
        <p:nvGrpSpPr>
          <p:cNvPr id="5" name="组合 4"/>
          <p:cNvGrpSpPr/>
          <p:nvPr/>
        </p:nvGrpSpPr>
        <p:grpSpPr>
          <a:xfrm>
            <a:off x="0" y="266700"/>
            <a:ext cx="5924550" cy="673735"/>
            <a:chOff x="0" y="499"/>
            <a:chExt cx="9060" cy="1061"/>
          </a:xfrm>
        </p:grpSpPr>
        <p:sp>
          <p:nvSpPr>
            <p:cNvPr id="8" name="矩形 7"/>
            <p:cNvSpPr/>
            <p:nvPr/>
          </p:nvSpPr>
          <p:spPr>
            <a:xfrm>
              <a:off x="0" y="499"/>
              <a:ext cx="8598" cy="1059"/>
            </a:xfrm>
            <a:prstGeom prst="rect">
              <a:avLst/>
            </a:prstGeom>
            <a:solidFill>
              <a:srgbClr val="BFD3D1"/>
            </a:solidFill>
            <a:ln>
              <a:solidFill>
                <a:srgbClr val="BFD3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11" name="文本框 10"/>
            <p:cNvSpPr txBox="1"/>
            <p:nvPr/>
          </p:nvSpPr>
          <p:spPr>
            <a:xfrm>
              <a:off x="0" y="542"/>
              <a:ext cx="9060" cy="1018"/>
            </a:xfrm>
            <a:prstGeom prst="rect">
              <a:avLst/>
            </a:prstGeom>
            <a:noFill/>
          </p:spPr>
          <p:txBody>
            <a:bodyPr wrap="square" rtlCol="0">
              <a:spAutoFit/>
            </a:bodyPr>
            <a:lstStyle/>
            <a:p>
              <a:pPr marR="0" lvl="0" indent="0" algn="l" defTabSz="914400" rtl="0" eaLnBrk="1" fontAlgn="base" latinLnBrk="0" hangingPunct="1">
                <a:lnSpc>
                  <a:spcPct val="100000"/>
                </a:lnSpc>
                <a:spcBef>
                  <a:spcPct val="100000"/>
                </a:spcBef>
                <a:spcAft>
                  <a:spcPct val="0"/>
                </a:spcAft>
                <a:buClr>
                  <a:srgbClr val="333300"/>
                </a:buClr>
                <a:buSzTx/>
                <a:buFont typeface="Wingdings" panose="05000000000000000000" pitchFamily="2" charset="2"/>
                <a:buNone/>
                <a:defRPr/>
              </a:pPr>
              <a:r>
                <a:rPr lang="zh-CN" altLang="en-US" sz="3600" kern="0" noProof="0" dirty="0">
                  <a:ln>
                    <a:noFill/>
                  </a:ln>
                  <a:solidFill>
                    <a:schemeClr val="tx1"/>
                  </a:solidFill>
                  <a:effectLst/>
                  <a:uLnTx/>
                  <a:uFillTx/>
                  <a:latin typeface="黑体" panose="02010609060101010101" pitchFamily="49" charset="-122"/>
                  <a:ea typeface="黑体" panose="02010609060101010101" pitchFamily="49" charset="-122"/>
                  <a:cs typeface="黑体" panose="02010609060101010101" pitchFamily="49" charset="-122"/>
                  <a:sym typeface="+mn-ea"/>
                </a:rPr>
                <a:t>二、宏观经济学的研究主题</a:t>
              </a:r>
            </a:p>
          </p:txBody>
        </p:sp>
      </p:grpSp>
      <p:sp>
        <p:nvSpPr>
          <p:cNvPr id="29" name="矩形 28"/>
          <p:cNvSpPr/>
          <p:nvPr/>
        </p:nvSpPr>
        <p:spPr>
          <a:xfrm>
            <a:off x="10417175" y="1173480"/>
            <a:ext cx="735965" cy="700405"/>
          </a:xfrm>
          <a:prstGeom prst="rect">
            <a:avLst/>
          </a:prstGeom>
          <a:solidFill>
            <a:schemeClr val="accent1">
              <a:alpha val="0"/>
            </a:schemeClr>
          </a:solidFill>
          <a:ln w="88900">
            <a:solidFill>
              <a:srgbClr val="BFD3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6" name="矩形 5"/>
          <p:cNvSpPr/>
          <p:nvPr/>
        </p:nvSpPr>
        <p:spPr>
          <a:xfrm>
            <a:off x="10711180" y="119380"/>
            <a:ext cx="1372870" cy="1306195"/>
          </a:xfrm>
          <a:prstGeom prst="rect">
            <a:avLst/>
          </a:prstGeom>
          <a:solidFill>
            <a:schemeClr val="accent1">
              <a:alpha val="0"/>
            </a:schemeClr>
          </a:solidFill>
          <a:ln w="88900">
            <a:solidFill>
              <a:srgbClr val="F9C4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pic>
        <p:nvPicPr>
          <p:cNvPr id="4" name="图片 3">
            <a:extLst>
              <a:ext uri="{FF2B5EF4-FFF2-40B4-BE49-F238E27FC236}">
                <a16:creationId xmlns:a16="http://schemas.microsoft.com/office/drawing/2014/main" id="{D2311BC9-6B6C-4357-82A1-EB6ECE210DF1}"/>
              </a:ext>
            </a:extLst>
          </p:cNvPr>
          <p:cNvPicPr>
            <a:picLocks noChangeAspect="1"/>
          </p:cNvPicPr>
          <p:nvPr/>
        </p:nvPicPr>
        <p:blipFill>
          <a:blip r:embed="rId3"/>
          <a:stretch>
            <a:fillRect/>
          </a:stretch>
        </p:blipFill>
        <p:spPr>
          <a:xfrm>
            <a:off x="607695" y="2114551"/>
            <a:ext cx="5438775" cy="3586162"/>
          </a:xfrm>
          <a:prstGeom prst="rect">
            <a:avLst/>
          </a:prstGeom>
        </p:spPr>
      </p:pic>
      <p:pic>
        <p:nvPicPr>
          <p:cNvPr id="12" name="图片 11">
            <a:extLst>
              <a:ext uri="{FF2B5EF4-FFF2-40B4-BE49-F238E27FC236}">
                <a16:creationId xmlns:a16="http://schemas.microsoft.com/office/drawing/2014/main" id="{F05E9B7D-91B9-48CF-8F0B-6B6D02FB61B9}"/>
              </a:ext>
            </a:extLst>
          </p:cNvPr>
          <p:cNvPicPr>
            <a:picLocks noChangeAspect="1"/>
          </p:cNvPicPr>
          <p:nvPr/>
        </p:nvPicPr>
        <p:blipFill>
          <a:blip r:embed="rId4"/>
          <a:stretch>
            <a:fillRect/>
          </a:stretch>
        </p:blipFill>
        <p:spPr>
          <a:xfrm>
            <a:off x="6096000" y="2215514"/>
            <a:ext cx="5886450" cy="3308945"/>
          </a:xfrm>
          <a:prstGeom prst="rect">
            <a:avLst/>
          </a:prstGeom>
        </p:spPr>
      </p:pic>
    </p:spTree>
    <p:custDataLst>
      <p:tags r:id="rId1"/>
    </p:custDataLst>
    <p:extLst>
      <p:ext uri="{BB962C8B-B14F-4D97-AF65-F5344CB8AC3E}">
        <p14:creationId xmlns:p14="http://schemas.microsoft.com/office/powerpoint/2010/main" val="922478821"/>
      </p:ext>
    </p:extLst>
  </p:cSld>
  <p:clrMapOvr>
    <a:masterClrMapping/>
  </p:clrMapOvr>
  <p:transition>
    <p:random/>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6"/>
          <p:cNvSpPr>
            <a:spLocks noGrp="1"/>
          </p:cNvSpPr>
          <p:nvPr>
            <p:ph type="sldNum" sz="quarter" idx="12"/>
          </p:nvPr>
        </p:nvSpPr>
        <p:spPr/>
        <p:txBody>
          <a:bodyPr/>
          <a:lstStyle/>
          <a:p>
            <a:fld id="{49AE70B2-8BF9-45C0-BB95-33D1B9D3A854}" type="slidenum">
              <a:rPr lang="zh-CN" altLang="en-US" smtClean="0">
                <a:latin typeface="黑体" panose="02010609060101010101" pitchFamily="49" charset="-122"/>
                <a:ea typeface="黑体" panose="02010609060101010101" pitchFamily="49" charset="-122"/>
              </a:rPr>
              <a:pPr/>
              <a:t>24</a:t>
            </a:fld>
            <a:endParaRPr lang="zh-CN" altLang="en-US">
              <a:latin typeface="黑体" panose="02010609060101010101" pitchFamily="49" charset="-122"/>
              <a:ea typeface="黑体" panose="02010609060101010101" pitchFamily="49" charset="-122"/>
            </a:endParaRPr>
          </a:p>
        </p:txBody>
      </p:sp>
      <p:sp>
        <p:nvSpPr>
          <p:cNvPr id="10" name="文本框 9"/>
          <p:cNvSpPr txBox="1"/>
          <p:nvPr/>
        </p:nvSpPr>
        <p:spPr>
          <a:xfrm>
            <a:off x="401320" y="1250950"/>
            <a:ext cx="2672080" cy="521970"/>
          </a:xfrm>
          <a:prstGeom prst="rect">
            <a:avLst/>
          </a:prstGeom>
          <a:noFill/>
        </p:spPr>
        <p:txBody>
          <a:bodyPr wrap="none" rtlCol="0" anchor="t">
            <a:spAutoFit/>
          </a:bodyPr>
          <a:lstStyle/>
          <a:p>
            <a:pPr marL="0" marR="0" lvl="0" indent="0" algn="l" defTabSz="914400" rtl="0" eaLnBrk="1" fontAlgn="base" latinLnBrk="0" hangingPunct="1">
              <a:lnSpc>
                <a:spcPct val="100000"/>
              </a:lnSpc>
              <a:spcBef>
                <a:spcPct val="100000"/>
              </a:spcBef>
              <a:spcAft>
                <a:spcPct val="0"/>
              </a:spcAft>
              <a:buClr>
                <a:srgbClr val="333300"/>
              </a:buClr>
              <a:buSzTx/>
              <a:buFont typeface="Wingdings" panose="05000000000000000000" pitchFamily="2" charset="2"/>
              <a:buNone/>
              <a:defRPr/>
            </a:pPr>
            <a:r>
              <a:rPr lang="zh-CN" altLang="en-US" sz="2800" kern="0" noProof="0" dirty="0">
                <a:ln>
                  <a:noFill/>
                </a:ln>
                <a:solidFill>
                  <a:srgbClr val="333300"/>
                </a:solidFill>
                <a:effectLst/>
                <a:uLnTx/>
                <a:uFillTx/>
                <a:latin typeface="黑体" panose="02010609060101010101" pitchFamily="49" charset="-122"/>
                <a:ea typeface="黑体" panose="02010609060101010101" pitchFamily="49" charset="-122"/>
                <a:sym typeface="+mn-ea"/>
              </a:rPr>
              <a:t>（四）通货膨胀</a:t>
            </a:r>
          </a:p>
        </p:txBody>
      </p:sp>
      <p:sp>
        <p:nvSpPr>
          <p:cNvPr id="6183" name="AutoShape 99"/>
          <p:cNvSpPr>
            <a:spLocks noChangeAspect="1" noTextEdit="1"/>
          </p:cNvSpPr>
          <p:nvPr/>
        </p:nvSpPr>
        <p:spPr>
          <a:xfrm>
            <a:off x="4960620" y="2215515"/>
            <a:ext cx="6229985" cy="4820920"/>
          </a:xfrm>
          <a:prstGeom prst="rect">
            <a:avLst/>
          </a:prstGeom>
          <a:noFill/>
          <a:ln w="9525">
            <a:noFill/>
          </a:ln>
        </p:spPr>
        <p:txBody>
          <a:bodyPr/>
          <a:lstStyle/>
          <a:p>
            <a:endParaRPr lang="zh-CN" altLang="en-US">
              <a:latin typeface="黑体" panose="02010609060101010101" pitchFamily="49" charset="-122"/>
              <a:ea typeface="黑体" panose="02010609060101010101" pitchFamily="49" charset="-122"/>
            </a:endParaRPr>
          </a:p>
        </p:txBody>
      </p:sp>
      <p:pic>
        <p:nvPicPr>
          <p:cNvPr id="10246" name="Picture 2"/>
          <p:cNvPicPr>
            <a:picLocks noChangeAspect="1"/>
          </p:cNvPicPr>
          <p:nvPr/>
        </p:nvPicPr>
        <p:blipFill>
          <a:blip r:embed="rId3" cstate="print"/>
          <a:stretch>
            <a:fillRect/>
          </a:stretch>
        </p:blipFill>
        <p:spPr>
          <a:xfrm>
            <a:off x="832514" y="1815541"/>
            <a:ext cx="8750689" cy="4561931"/>
          </a:xfrm>
          <a:prstGeom prst="rect">
            <a:avLst/>
          </a:prstGeom>
          <a:ln>
            <a:noFill/>
          </a:ln>
          <a:effectLst>
            <a:outerShdw blurRad="292100" dist="139700" dir="2700000" algn="tl" rotWithShape="0">
              <a:srgbClr val="333333">
                <a:alpha val="65000"/>
              </a:srgbClr>
            </a:outerShdw>
          </a:effectLst>
        </p:spPr>
      </p:pic>
      <p:pic>
        <p:nvPicPr>
          <p:cNvPr id="8194" name="Picture 2" descr="https://ss3.bdstatic.com/70cFv8Sh_Q1YnxGkpoWK1HF6hhy/it/u=766479446,846786181&amp;fm=26&amp;gp=0.jpg"/>
          <p:cNvPicPr>
            <a:picLocks noChangeAspect="1" noChangeArrowheads="1"/>
          </p:cNvPicPr>
          <p:nvPr/>
        </p:nvPicPr>
        <p:blipFill>
          <a:blip r:embed="rId4" cstate="print"/>
          <a:srcRect/>
          <a:stretch>
            <a:fillRect/>
          </a:stretch>
        </p:blipFill>
        <p:spPr bwMode="auto">
          <a:xfrm>
            <a:off x="6627703" y="60163"/>
            <a:ext cx="4562902" cy="3197363"/>
          </a:xfrm>
          <a:prstGeom prst="rect">
            <a:avLst/>
          </a:prstGeom>
          <a:noFill/>
        </p:spPr>
      </p:pic>
      <p:grpSp>
        <p:nvGrpSpPr>
          <p:cNvPr id="5" name="组合 4"/>
          <p:cNvGrpSpPr/>
          <p:nvPr/>
        </p:nvGrpSpPr>
        <p:grpSpPr>
          <a:xfrm>
            <a:off x="-1" y="266700"/>
            <a:ext cx="6010275" cy="673735"/>
            <a:chOff x="0" y="499"/>
            <a:chExt cx="9060" cy="1061"/>
          </a:xfrm>
        </p:grpSpPr>
        <p:sp>
          <p:nvSpPr>
            <p:cNvPr id="8" name="矩形 7"/>
            <p:cNvSpPr/>
            <p:nvPr/>
          </p:nvSpPr>
          <p:spPr>
            <a:xfrm>
              <a:off x="0" y="499"/>
              <a:ext cx="8598" cy="1059"/>
            </a:xfrm>
            <a:prstGeom prst="rect">
              <a:avLst/>
            </a:prstGeom>
            <a:solidFill>
              <a:srgbClr val="BFD3D1"/>
            </a:solidFill>
            <a:ln>
              <a:solidFill>
                <a:srgbClr val="BFD3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11" name="文本框 10"/>
            <p:cNvSpPr txBox="1"/>
            <p:nvPr/>
          </p:nvSpPr>
          <p:spPr>
            <a:xfrm>
              <a:off x="0" y="542"/>
              <a:ext cx="9060" cy="1018"/>
            </a:xfrm>
            <a:prstGeom prst="rect">
              <a:avLst/>
            </a:prstGeom>
            <a:noFill/>
          </p:spPr>
          <p:txBody>
            <a:bodyPr wrap="square" rtlCol="0">
              <a:spAutoFit/>
            </a:bodyPr>
            <a:lstStyle/>
            <a:p>
              <a:pPr marR="0" lvl="0" indent="0" algn="l" defTabSz="914400" rtl="0" eaLnBrk="1" fontAlgn="base" latinLnBrk="0" hangingPunct="1">
                <a:lnSpc>
                  <a:spcPct val="100000"/>
                </a:lnSpc>
                <a:spcBef>
                  <a:spcPct val="100000"/>
                </a:spcBef>
                <a:spcAft>
                  <a:spcPct val="0"/>
                </a:spcAft>
                <a:buClr>
                  <a:srgbClr val="333300"/>
                </a:buClr>
                <a:buSzTx/>
                <a:buFont typeface="Wingdings" panose="05000000000000000000" pitchFamily="2" charset="2"/>
                <a:buNone/>
                <a:defRPr/>
              </a:pPr>
              <a:r>
                <a:rPr lang="zh-CN" altLang="en-US" sz="3600" kern="0" noProof="0" dirty="0">
                  <a:ln>
                    <a:noFill/>
                  </a:ln>
                  <a:solidFill>
                    <a:schemeClr val="tx1"/>
                  </a:solidFill>
                  <a:effectLst/>
                  <a:uLnTx/>
                  <a:uFillTx/>
                  <a:latin typeface="黑体" panose="02010609060101010101" pitchFamily="49" charset="-122"/>
                  <a:ea typeface="黑体" panose="02010609060101010101" pitchFamily="49" charset="-122"/>
                  <a:cs typeface="黑体" panose="02010609060101010101" pitchFamily="49" charset="-122"/>
                  <a:sym typeface="+mn-ea"/>
                </a:rPr>
                <a:t>二、宏观经济学的研究主题</a:t>
              </a:r>
            </a:p>
          </p:txBody>
        </p:sp>
      </p:grpSp>
      <p:sp>
        <p:nvSpPr>
          <p:cNvPr id="8198" name="AutoShape 6" descr="data:image/jpeg;base64,/9j/4AAQSkZJRgABAQEBLAEsAAD/2wBDAAgGBgcGBQgHBwcJCQgKDBQNDAsLDBkSEw8UHRofHh0aHBwgJC4nICIsIxwcKDcpLDAxNDQ0Hyc5PTgyPC4zNDL/2wBDAQkJCQwLDBgNDRgyIRwhMjIyMjIyMjIyMjIyMjIyMjIyMjIyMjIyMjIyMjIyMjIyMjIyMjIyMjIyMjIyMjIyMjL/wAARCAFWAfQDASIAAhEBAxEB/8QAHAAAAQUBAQEAAAAAAAAAAAAABQACAwQGAQcI/8QARhAAAgEDAwIEBAMGAwcDAwQDAQIDAAQRBRIhMUEGE1FhFCJxgQcykRUjQqGxwVJi0RYkM3KS4fA0gvEXQ1MlNVRjk6Ky/8QAGgEBAAMBAQEAAAAAAAAAAAAAAAIDBAEFBv/EACcRAQACAgICAgIABwAAAAAAAAABAgMRBCESMRNBBSIjJDJRYbHh/9oADAMBAAIRAxEAPwD5/pUqVAqVKlQKlSpUCpUqVB3FIUu1IUC+1KlS7UDx9qQ69q4DS70E0ZBTBAOOKkwvcDOPSoYuCR6ipeozQc2jGMD9K7gDjj9K4evNcOBz7UHSBz8o/SrNuqlDlVyDzxVYfTrzVi243UHrfhy2s7nw3p8zWVs0hhA3NCvJBwf6UZSwsDz8FZAehgWgngV1m8I246tDLJFnPvkf1rSAAA+uOtBGNO07A/3Cywe3w6daf+zNMz/+3WXA/wD4y9akXLnoMYGKcM5zwBmgqrpunZwdMsee/wAOtZP8QNPs7WPS3gtbaMbpI3McSgN8uRnH0rbBSOvT0rL/AIiQ50TTpeAFvdpx6FDQecXkUQZCIoxwP4B6VW8tD0jj6f4RVq5J2x554Gf51CAeMde9A0RJkfuo/f5KlaOIDiKPP/IKSj+XWunrQMCRkDMMfUfwCpJ1t1Clo4VwOpUVGc454obdTS3k/lpkgcAevvQWlubMkDEPH+SrKmB4yyxxEeyiqlvoctxCxVvnAzgniordZbO9NvICBnBB9aC+sUZY5ijx1/IK6I4yc+XEMA8bBXFPGSetSKPlJ+1BKI4BkeTD+QfwCoZFiDgeVEQevyCpHOC3QfKKicksMd6BhWMBiI4+evyioWRB/wDbj/6BU3UUwrz/AEoHRKnlSN5UZ5wPkFQeWhP/AA48+y1YXiBsd2JxVcHrnsKDuxduTGn/AECubFGf3af9IqQN8mOxrh6+2KCIqpx8if8ASK75SLEDsTP/AC0jTnH7tB7ZoIiij+Bf+muBU/wL+lPIz1FcHQ0CCLn8qfpXQq/4V/6a79K7/Cft9qBjID/AOn+Goto7qMfSrYjLDPH6VDKhTgjrQVz1wAPsK6P7Vzac57U4AUD84So1P7zJ7CukjFMXO0nuaDu4tk5qe2iVpVeSIyRqclc8t7fSq+OAABnvUrKAmUb5ehAPINAQx8SxbZGjMeM8BVqvPblYzsUlVxt3LjJ9akVUSNcEKRxg/wBKddSMx2McjAxxnHtQCGyDgnv0qM/3q1LbMpyAcg4PPeqzDDEH780EdKu4FKgZSpUqBUqVKgVKlSoFSpUqBUqVKg7S4pY4pDpQdroHNN+tSKOBQdXhh9DUw6fU1Fg5BqU9qBpFdAFcNdBPagQ61Nb/AJn6dKiHWpIuJffFB6d+HEmdIvoSM+VdBt2f8S/9q2bLhSRWA/DaU/Fatb92hilA9cHB/rXoKhhndnHbmg6uExn05p7cqCuMmkVwu4KW9eadAqsSNpGO+c80HIwzMcnI/SgHj6IN4QRwOY7+En2B3CtLEqrICwyCaE/iBGj+Cr7ywAI5IGJ9g/8A3oPIJT8iDB4BqDOPQY64FTzf8McYxkVUBLE4H60E6dD79aT96aiH1rrZ7+tBDJIVjZyM7RRqTRLWz8I6T4gil3Ne+ZbyRg5xKpJOR2+XFCjAGRlbgHilHAIoBEHkaMOXCM2QCRgkD1/0oLlpqItIRDJEmCu0yqeR74o/qvh+xh8Lv4hnmPnJIIoVU/8AGZh1+w5rLbQ2QRxU81zNcWltayybobbPlLjgZx/oKCr36jg9KfnpjuaaECsSMHPU04AlkI9aBznIY89qjYE4H86l4w/qTTSOaCLHeuP7dafgY70tozn+tA38sDff+ZqAnk4HarUgxER2IFVQDuNAjwK5k9KlaPJ9xxTNuCeKBhPBzTnOAg9q6AD17V1159KCEnPFdxmu45pEUFiGVNu0xKfc0ydkO3Ym3mmxggYx96a/8QoLSXEAjA2SZx6io5Gs3YswuPsRUHT9KaaDknkkqIUkCgHJdgSf0FMxinjApr9OKCKTgn2Fc6Lz1JzSbn9accFgaDldU7WBxnPUeornekRg0F6KQB1EQBK9Ax4zUpTBPmrnGMMT1NUYSqN05Pc+1WTO0i+Z1JPINA8LsYBsMnOeKqXlqyKHKMpIyQ38XuKnBOdhJxkfpVa7mVmIDFsdSefsPago/alXeKVBFSpUqBUqVKgVKlSoFSpUqBUqVLFA7+Gl1pAZGBXQuRmg4elPByMU3ZXQjDkqcUDz+Ttwal7Cowp24PHbmnL0ABBPpmgecU0DmnYPJxSIOAQB+tAhwakQgSp+lRnPfHHvXVJVlJA4PrQbXwBL5XitFxnzbWVB9sEf0r1JOSM4H3ryDwlOLXxfpUjflM5jIHoykf1r1qe5hjmKkjCnBIIxQTYYcDjJ+1OVnQHcRzxjFVheq20xbm55AHSmPfMspMqSKp77OlBdEo+Xvj+dCvFLeb4P1pQCWa23jjgYZame5YgYVlPbIqpfu11pV9aurF5rSVEUKTlscdPeg8pmBCcjvn9RVdACoHGav38M8KhLiBoJNkZKsMdR1/UH9KpwwSSMI4gzt3VRmgazLDGWdgAOa4rkhT1Oc0zW9M1CwW3e8tpYY5SdpcYDYprNtDfUAUFv05z2pc46Uoz044xUmGoGBce9dAz0xT9uK6F289aCB0whxTYnJdc8YqV+QRjFNtYTPewQhlV5ZAilumScCg73P1pudxx+ho+3g7VsyeWIpHEm3YHIP1wRQaSxuYmZZIJlMZOQUPbOf6UEWzkc0zGWYZrV2HgHUrywt71ruOFLiLzUUrk4I4rlx+HuuxNiNI7h8bvLBKsQPrxQZQgsgz600J6j7VJ5bmJyEY7M7gOcUXh8M6rIvyWqn5Q3DZPPIoBGBx8pHNIRkk4GaMS+GdajgaY6bM8a9TGpb2qmlvOqL+4lGT/hoKDJtHQjinGMnnHFF/2Dql5pK31nbefEXZGEcg3qVODlaZ+xtXACiwlJyBjIoA7QnrjA9aidcd+KKXFveRyNBLbyLIONpWuR6XNeW+6IBTuK4PXIoByHCioycsTg9etGZfD97GuFUu2OgU8CqMmn3NuF3x53ZxsO7/4oKrKFJAbcB3x1pp6dKI2el3l+8i28eSib28w7cDOMfWuPoWpIRugRQTgEyAc0A0cGo5DjOOhqzNby28rRzRsrL17j9arOu1QSCN3PI6igiAJkAHQV3OTnoKSfKWakOgoF0pdaR5FNB4oOs2Af0pRTFMgnApjnBxUZYjNBNNchuFXb67T1qsW9BilTc0CJ5pVylQSCIn+Jf1prJt7g/Q02lmgcEBH5gK7sH+NaZmlQSrEhB/egHtkda5sTH/EGfTFR5NdByOc0HVCk4JwPpUmyD/8AIx+i03C/4T+taGy8IajcRRXIWDY6CSMGdeR1+bnigjsdBsbjTfjJtRWAM2xVcHO704BouPAkIu47Zr4GSQqq7MlTu6c4xRiMQWKiI2MNukvEzGcOGHQgEZ6fanx3llbs1tqd9sWyk8uG5hBlOwHglQR2xQYDV7GGx1CW1iEmUOMse4OD2FE/D2kW2pR3EjLE5RdojaTaQT/F9O1a+80m3vNSnmmtLfUDIN4ZGCttbvjd613SNNudN09oTpnnwFvMUz2qysgz0GDyKCJdB0e30uJ57K1MakkvvG7HX83c47GsTqUdrZajNELAhM7kDy87TyD+leiXcUhtY/MtbWzgR2UyGJkErHAG5TkZGe3SuWmiW5vlgkWzvZYk8wmJFmeQDg8ZBwOB7UGZ8K6PY6lJI9zC9uFACF4zIkinqQOOR/etO2iaXJm1dLYKZlLn4AgIv1BBo74Z0qextraxvra5IgkcQyLGoKpklRyfQ1f0xpbeZrV5pJZJrWRo1MitkhhgezZoPNvEejWOm6dBf2lvBJG05RnIZMAjj5WOexoJYwz6hK0VppkErKuWAydo6dvf+tetpZLqOoXwuIYWeyaAsl+u4EGMsD8o6g7qdaeC10jWb3WbS6MM91E2beNNyAHBwCMHqp/WgyNj4btDp6PPoU89wIvnxbvjcTWd1+O3ttT8i006CGJ4gQhBLg9+PWvdriyuLSziyWdrlJAMFkQcKQOTms1cNdaR4gsLVZrbTobx55hdPCXI2ovyhuT2PWg8s8O6FP4gnkS2dk+H8s+YhHDZ4HPT617ElhfWWWGmWauBkyySryQPrihmnad4ahldVv4oIzyWSFQX5JwcnOeau+Xo6xJuurmQuGYBpcA847DHT0oIdQsdXl0e5uozbRTx4dfJIwXJwFYqRxyKxuqP44tNKvJ7qJVtYoiZZUfcFGQOPm9wPvXrT2TwaXf29nb3E9vOisjwqDtyB1PftVG40S5P+4CzjbEPxFxbmcLLKVZWjTDcbWZSDQUtKs5fhoLiPRYJfMtQyb7zOBgfNzxVpLRkkvGv7S1t5oLdCV3FkxISA3B64FVNDSxttC04jVLhIhapF5LQ5kVSTlGHscj7ZrTaZD8ZIt7bI7yiIWjZh3KQrEqWBPpQeZ+OvC2o3KP4hjW1j022ghiZQTuLg4AVfQlu9WfCVpq+heKok1zQ4nt754bASyKhELs+7naepXP3FekXtrbXcTaRIkXmxNFeshi4lQP068fNis94501ofDQv0t2Scala3MirMGMYDYZsevOPvQA/xm0JH8IQXyzxtPZXZEccLBsxsBncB0IwOT2NeKMT5bkdAA38q+rtf0mG60XUbSO2hikuLWSPCxYJJjOOnX0r5QRv3AJGD5ZUj7UF2A7u+eBira9PeqFkcoPoMUQUce9B0L1FcIBqUZH1NRtnJFBWkHUCiXhe1F14u0uBgWHn78DvsUt/ah8mNwPbFaD8PbeG48e6WtxMYY186RnV9pULGSTn0xnPtQeojTXGqxyiGRQQ2XU888g4rK6t4C1u+uLu+k1W0igmm2jM7jYD6qB0r1BtGt7ko0PnvK4DQS7yyLkcNkdQRU9nYXkEkwkSOXa4AZ04ftxQZWSZWjGmJDHZG0to0Jkb5CwHOCD0wM/eoviZnlJXUrKVXjIWNNxzkY644NWr/SbuDxvp735jRbsXUgUKNpIWMbcDrxu61LLeWGnGG3mKm4mVykUMJyT06e2QKDy218A61tvbc3tpYyooJZyxEqsOSCoPQ8GvQlmt10y3mysUjBIWIyFLZAzn04NFraC9iuY5U0+4kWBcSCRQmM+vtVmayTWbWWzsrIWpWcCfeoU5HO7J6rk445oBfkanBBcpDbXH7wPs2sSo3AqM89M15qv4eaufiFuNSjieDAbzVcAn6npzivWba1Ztd1CxnlfyLcxtG6NgRjytx+buC2arT2ujS+Zm7eWUgu26Yn5geP1BoBnhWL9leGGtY3j+Phk+GcFAJFLEFmYH68HvTNPnm1/TXvLOCDy4XMchuFAYtuPfGBjbj70XRRZ3scllaKVDJzgEyEjO0nrisxpNrexaxfWNzuSFZN7QxDDKW3OMdhycc0FXxZ4X1TXXiEMcVmkA3EJt+ct3yOce1C/DelajaXcejhgUW7HmMy4+XqTz9OK3L2FsIYZJBdO7Rgh/MC8DjgAetSPosVyYUijnW4i+ZJZ3yAWHIPTI+tAIvbK8eNfh7qQR4LiJkKlET1PPXNAdQ0SbUtOKC7WGCOQs7wAA7scZJHStnq8OoaXFbpcfCma4mFvIkbHCxIpcg+hJwOPWmOkdr4faWa6eGHcn7olSHLHkZxntQYfw3oraJqrR6leJc+aP3Tbs4I+YL7HOKLXlzLaae8ggM0hdSyHBA9c596OJDpVrY38tsxnheYSLPkHnPUEe2aE63ZXN3prhY18iQMyz7slT/cYoAGr6bqur2sU1ndx2yhcqE2gHnPPesJ4ks9U0+a3/AGpN5u+M+U5I5APPFesDS7F4rR7tHijuAYgsKgbmUe/cnNBpdP0qV42mju2lU4ZHC5K/Wg8nBzADzya4Op9K2PiDQI7uVTpNpDb7CTMZrgB2z0yvYYrOXekX1lAJ5YVMJ/ijcNzQUs9qaeuK7701umaBjHPNRt6040xqDmK4aXNI0HKVKlQKu1ylQKlSpUCp6IXOFGWJAAHU00VrfBlrPY6xZ6hdaY01hO/w6vIuFLvwuPvigtaD4cj+FjklKfGSlgImXmPHTORjnrR8+GUgaO3lSeNicDbscN3HGPStjY6VFa2l3eR2oWeIBgI1O78wBz9jVK9sfNnM9xqdraGAYIuGVMkHAHP0oMwdLIkWBI5YQFYqJFAMh6FVxj7DFEfItbPSrm81bRRDZKpgkuQp3KSuANvXdn2xRWy0/Tbi0F8dT05b4hvnMu0IOdo9T6UY8M/A+JPDUF28B342XMD3R2CRThvlI7dee1BjbTQLgwWsbIk8ghWKJ0kC5XruJ/tRqbTdQktrT4hWtVtoNiTW7Y3hskA471ptUtEs4lFpZs0EJWUtCBxg8hR34qM24nt54iYoi8car50qq5K5PrQZrXGE2ieH4ljxeT3xt1W4LYRmHDkd+h/lUj2Os3viiOeSS3fVIImWPanlx7GJBAAUAjOam8V+HJZdFlVGMmqKPjLSVDuy0a7yEwehXd+lbLSH0+/fRdZhv5F+JsSGWKULtLBSQMdPmDcUGJsrbxFazxRicM2WZFmnRgMDjO4cfSiemW+oX12k92kU01rNJG8UUXylZFBUKy8Z3YNabxBp8q6qr21rH8HIFLSOrEFiO+Ocmqnh+e7s7q8giljtYUm8xvLG0HgAfmHQUAbQbJNRLalbyTWFzfs0M1qFD7GhZlP5uT1IJ9xRv9kEuxa4vpo402cyCMZ7jgZxVTQ9Pt4PxH1YsBdQ3FitxCYSWVJZJf3wQ9R8wBx71rdRS2sNIuhZKfMT8oeTjJOCf54oMxcRPDBpzxPGZBqKQMXLNlXyOcn6U3xJZ3cXjHwjNqOy4t4hdRSsFDRo7RkrkfRT19Kv6RBaI99p+oyZilljuLbe+/BCLkD/AAkNmo/GNomt6Vq2gW8IiuL+HzYJPMXG6PGMjqN2Mfegh09Wvp7Bja2NrcXEEkzpcWuXzv2gEAcfLg/ei6L5eofD3TRo8SL5Q2qF6/wg+vNc0vV4tUsbK9e0WB7yMyIjJkktGrrg/XP6Vcm2tfXd1e2ilXjRNjkZwOenvkmgp6ZE8SRzz3XlvJ8uCcFcNgD9KAaTqf7T1rV57qSORygWymMefLg+YbDx1Dq361oPEtxJLo9pPbW4tiJJBDK7qhid42WJsHgjcR1oBpOlXMXieSS80prUXWiwytuiwonjbEoYrxuJbPvnNAamazlkjlCR+ayI29YRk+pB+oNXNNMpuIyWmXzUZZAiBex2k49KnbTrJYYVSztwrBlVVhHTGc1bsY4g7IgQ/LlRyAM0GN8YXMeka54Pv0nJjluhYXbbQWkVsMufbctHtS0u4u7PU7a50xRaXNs6SHco6LwcjnqM/as5+KcapoWjYji3DXLYAxexNb67vreR7m3YSoCrIZDC2ACDnmgFeHQb7w9pV/cSkyC1iMx808ts5Jr5e8TWCaZ4m1ixRWWOC7lCBxj5NxI/UdK+qrKxu7Syt7SGW3mgjhEZbcVZsKB6da8h/GDw5LNplv4oghLeWrQ3WSNxjZiY3I9ATt/Sg8lsPyJ67RRRBkULsBhVB64GaKRnjFBJ2FMYZGR1FOxxTScjj7UFaQdfrWm/DnTW1bxpb2uSqG1nVmx0Lxsg/wD+qzUg4P8AWvXPwRskRNcuZmntpnSGNCyj5om3EEexIoPTPBV3NceCdDeVSrpapE4HGGT5D/Srg06C4vmuDOUlSToGBGMZ6elRT2ll8RZqrFgN6vG7EKwK5Jx612LTrW1keS2jt4wOiqGBIxz3xz0oKFlpttqmlW1xK8MiLLIYnkzuOSQcNnjis7q2k2lj4h8P3UF4UiS5lheWQ7lJJDgH0/Iefb3rZRab5IiEkMgt7d2mQbhhQQcrj+dDNfS1u/B+oJpdrFcz3lrJJaA4PmNt4I96CCPX4bsSyRzwOJUTymywEiMcg9/UU2TUo5HQOsThiTwS4H8Nc0Wzji8NWx2wbvIhQbk6AYx/SjHlxKJAscKlSCcJg8c9qAffaM1vpd8Y78I7xsiCGD8pYYyfXg0IUWaW8cE9rFLI7MIY2XoiBQSG9eR+taZLqE2+y4Lr58h2DJxgAZPt1oHciK91lZrdAi20bQrbgj8xbcH9jxQNgn0a2uzMsTqqkErltv6dqvJ4cs9VA1W3mjSWRCuR0K9Oc+nSrmJluXXJby0AbKZLNjJOR6VScTiQbbFG8x9oZnVSzdcbaDI+MdPhg8QWdvb3b2z/AALIk+eHZpFwAPt+lFrwadZXFxaSeaZIwmItzYAI68Dii182j6fEsd4JzGW/dRiLeI5M84wMY4/lVO2thL4nuLly8tvNDHlnQdVTG3nryP50FA3WiPanzZGlHALM7D0z+uMVB4nS0vk0O3sZGC3F5koh3CNxt259CBu6+tEp7WyudJMgtLeZpLnaA0PA25ODtH2qK0fS5J1S2vkheKVReWqAhi2OgU889QfSgGXj6ZBrFqJIxiSababY+WGjUfKuOhyc/rUJ1WzSCZZbHUFhYFm82IMEPt0+lGtbi0+bX9JWK3j8i3Z5ZPMGCxUfKuD74qo8r3ly1ufPZyERWDkbiTuY+wHFBnbe9ge+gCyzmO2kMyefb7R8wwcYJokw2XEEUW5lLGTEka4H+XdRm9invNZ8iLe0QnSCZQwK7NvJOfeorjT7aeC6jtre3js95XakZ6r3/XFALmtbi8vnurTy/M2ZkjMarsPoWNZ/XYNWk0mZrHSlkujC25wFYvnjIA9s1tZDKlreWccYM0m0Osa5IXv8pxVCSOSLzLqCC4Tyk8uMRxbXQYwTnP3oPnHaUyrAhhwwIxg01ug+tGtd8Oaho8zySq09qzbhdoMq2eeT2NBSfmxQMPSoj/SpCOM+9Rkcmg72NMp3am0CpUqVAqVKu0HKVKlQGfC9pY3/AIitLXUXKW8r7Se27Hy59s4r2eLQIkWOSed3tIVXyvnI2MOUCjHAyP514NZrKbuHyV3Tb12L6nPFe8R+J7O4jjhtILkSz/K8Sx/kIHzex6UBTSbDV5xcXF3KI4rhNqphCNjcA5HQk/0pyaboWqW1rLdafC9yhZHa4nch5V4IIz7daHWl3p9rLbvFMBHJ+VJEZWiIOQGBPI64+tE7y6vN7jT7O3MCzGUNMWU5PzflHaghuNAlu2i+Fgs10113oJDv2kHkLntVuys47JZ7Wya1t2djII5dxJPQ/l/Wh40rWrPFzLbeZHMSyWdnuJTIySM5wOc0QhYNdwTPYy25dWWTz1ZXB9VPcUBK/ivJoYhPeQRfLtGIWCsO+T9KHtpkemS2sJFrOLtHMc8a5+YdV59qILML22SKMTJcO3khynAGD1B6fWqupRv+wMTxi4NhcR3PmxOpYoPlYgDvjtQRvB+y9Il1m8mMxs+USQ7AgzswPsxo/p+gro2nxWcUyCOxmaa3ZE+UqzHC5IPQHr71XudLum0u9tHsmnWa2dEYLgfMMhiGPX6Vd07UiNPtxdxX5YQqjMsDbSwA4596CPU/ib69tIxfafBbIpDsJyzu4PyjpjvVqzggkubyC9gWZxFH84OMA5DcjvmhTWSp5qx/tBpUlBDlA+zcuefuKJLLLZ3XxqxRNHeBImMjbSznBB9sdMUFiTTbaO6tjZxxwRmBk27jtdcg5z1BBGfvTp7WX4cC+khlS6kSJ2U/wk8Y9+nNRLfTSfLfJb24tnyojdmLAkp3Axzj9atXMdwNNliubVikJWRHkcKBtYHrntigZFpUkAvJRqcskkitgGIDGBhRTvD8GnXdpZ6kIY/ibiJRKxXnevysMHod2amZrlGmVVyjHch81Mf160I8MC4La7bW0iBYNTcJFIdzQlkVmGc8gkkj60FmLwvpMlukbwXMXlSMEjFw21SGyMDOMc0QjtbXzZ7a6STibajsS28YyMntjpU0bSQTSxNNumdvMKqmQOgNMjmnub28gSaLcixSBTGdyg7h83PPK/1oMl+LNs8fga7S28xzDLb3Lbm4KrMv9M/yrZyWkM5Sd/NaWSPeB5hwOOw+5rL/AInG6fwLqMTRKHeFlYKM4TjLA9sVoTPNHpuYJAQlkdu5cnKpwSPrQKAq8IuQqCQxhwd+WB9Kt6VdG50eyuJCwklt43bIxglQTXNH2S6RYzSQxiaS2jkfamOSozxVS3hle3t2Pyuqglc4Ax1GKDE/iPatcWWiW8f7t5tdhBPU5G5hgfavQJpDJvgfA35BI4O09e/vXk/4q618N4p8K2KphoNRS5lfkA/MqgA/RzXq2oRzPDcC2twbk7jEXHylh6n0xQVUmt7eUW62l5ujVh5hiIXGMda87/Em/Ft+FmoWhs5UYwW8Yd1Ix8wzz9v516ilwxhJLqJh8zDdxjv9q8w/HG9P/wBOoYxICby8iyoI5UKT+nSg8Fsl4T6DFE0HGKpW64Of0q6g5HFA/r06U1x0x0p/8J/rXHHAPtQV5VDIQc9O1e3fhVdPf6G9yIopZliht5QCFwsO5R19RivE26cda9S/Be9S3g12PzfLeFY3CnkMDnnH14oPXxauzIz2Y8x14xKCEOMH9RSkQZj+LtfKXeFXad3fOePYVy2vI5lS4LvKQrMoiiPTAqV5FnWGWJ5laNmcgJgnjoRQO1W/Fvo95PGFMvlP5a7sbmAOKq6HZxnRdLZGeMRQoAgbOPlGR+pqhrMRu9FnlAlkWBJJTGVKF22MAOvqaKaaZoNJsY4olIVAo/eKMqOn8hQQQaTaWsYhjkkKK4XaW4x9Kalk11NdxRXbLskHzOgOCVHH0FWFmuBFudY2XzHDFeRgHA+9dAeMSMbeUmSTfuiUMCMcZoAuuQz2FzorvcLNG12IJYo48MVZhyAD0yBn2osvwsV01ytjChPyGRY+SAeP50Kuk+I1/SoyZIxAXkV5B0kJU4I9CAaJ/D3SSmVtQRYXwioIwBkkkHr1oJtPtreXS7SRnYZGULMfenXNlaXEcxKj5ZAUYnncPSmJdSwwRRvHAUQBcHOc1bWFysbuYzsJdeDgZoB7WME2qSW0sG+ErgMST2JPPbqKlijso/Jt7azDwvKUZlOQhUE5JP3oZotu/wC29Ymtri7ignmEvlzLlQ2AGKg8gcDijK2+0ZjvWXYSSQi4H1oKt9HFaaeUt7JCslwMpEm3+LJP9aGyyWEN5NKY7Z7iWRIipdg6nB/nRK7gupreONdRwGDOzmFTnjjj35oJcwXVi0cIuoLrz3bzP3LJIucYKncRwcdulAUOnW3lxNPaKZlixuPOTnOKhudPtpCsj2cJYgZ4wenSrU0UsO92vrhkwF24H0ofPazm6LyOOSF2Z5XPfp1oKdw1tHeJILC3M0e4uE/MRjABwfXtQ6HXNCsbOR7xpYo5ZDGAqMwRs5zx25olqWiaZpVhfag0t21xtLBi/JboOMUP02wS7s1tpjxMzBZAvAVcAN/WgLQatpTyRSx6pC8SAsWLbeccDmo7vUoJYriX463MQAQBWDfN1GfSqWnPENOku5EWOBpXWKMgAuM8ZOO+M/epUjN6JZPho2hyVhDgMQvQg8c+1B5d+LurSLpdjp0UkRiuJTJIIl/Ps757jJFeQM3IJH3r0T8XLq1fxbFYwW6RtZ2yrMwA3Fm5we3Ax+tYB4x9R60Fcgnt/KubGGOOKkxtbAOa4Xz/ANjQQn09KbUhU89Of5VwocZAyPUUDKVKlQKlSpUHRXVGRntXK6Dx7UFzTL6TT9Vtb2L88EquPsa+h9OuFku/MmgjjSRgfMToNx5+lfNo4B/nXsPgh9N17w4jahaia4tj5EkgkdC4H5A2DjAHHTtQFzPc2bXllJaLeRRuyrIqZ8sZ/KT9MEE0caZ4/wBmag7vE88J6vtG8AdfY/3odf6JbOLWNEbN1KYzIzsFB2jZkk8jjHfmr+m6VZWUbQ3VpLO8OAgLkKQwBOD9c0Eya2LsECVvjLZS8MjAnkjBGR7GoY9Vd5EFzqw3knCyLwrY5H3xVy6tLN9LN7Y2LRGAhiVcH5T8pz9KJeGrfS9Q0yGFrG38+3JtZj5YJLDnOR6gg0HJLi3m04rBqCrO4EsZT5sEDuPXtinw6zYzJIL66hgiu4DGwKbShIxjGOOoND5FaG9u7W5tovOgbdh1GWUjhuucVYlV7i6tzIkZtrhVeJ88B+oJ9iQR+lB3w9eW4gtFnut9yoRlmzwy9B39jXJ5ks/EWswapLmycq0Mm4lY8kDHX3pthJa219c6c+k29xJBcSkSC3L5VyHQZHorijUenaXqc5S707AnhWQEqQu5W2kAZ7cUFbSLs77YvfpOqlVdgoAO0lSevpinSTWeo2ckqlBFvTaAclZA5Xp69KLXmmWOn2ayWun2qR7x5q7PlxnJ9+1QXKRPZ3a2FvCrCMSoGUKCVYEH9KAbFfyz3OoqdPuVLl3WRkwDjkH9RWqu5Ib7Tri3bbI01sX2djketDvNjSUpNDIJGcozBuzeg78Gp/DM2dBtE3q5h3WzNkZyjFTycelBSRp5bOO1XSZI32gNJA0ZXOOcHrWA1fxnB4H8UaxELWS6ubiG3YwJMFVZVVlLO4zzjbkDJrSfiH43HhXwbdizv7dtWd/h4Y0lVnQk8sVHIIFfPltbz3G6e7ZmkZt0jyElnY9STQbDUPxT8X6nO8sd7DYKRgJZwjIA7b2y1Z+61jW9SfzLvWNQmlZQrlrhgGGSccEetdhtd35UPBPauiLBJOQvGeKCBLvUrYyrHfXgWRGR1M7MGB6ggkjFez/h9+IQ8QsNE1YxW2oCMpEY0KpcLjkAdmA7d+fSvJRb+Ym5PmGCcgVXKXFvKtzbM6TwuJIpF4IYdCKD6zgi8q1jSJsxpGqrxzjGKFWVrLcWVpJEB5ZB8xWc5PX+4rJad+LWnPZ2u7R9SZnjAlaJU2K+OQMt0zVG2/FR4bNUt/DskiK7YJvFU7dxPQKecHpmg87/ABamu7j8RtQhmeYxW3lJb4GBGCit8uO+7nNUru6ur2VrqS4v3eSMI++d2DD9al8aX8mu+J73U1ilhW4aM+U7htm1FBGR9Koxm5ECqJeCM0EEOnopaVI7rOOhlcd/rQ3W7eI29oBG6uhwd7liwH1NF5DKM5dsnp83Wg+q7y6bmBwjYz2oK0XG0nqelXlPTI/nVGDLGP3GTVzO0n60ExBIBPpTSRt9hTZWKxjmm7sgewoI3boBW+/BW9S28eXEDsF+KsGVS3TKsGrz96dYhTqsCOWCOfLYo2Dhhig+tjNBBNFm5jUKhO3cAWGeTgmuw3kPxETtfW/lujFVaRQW4HvXzfdaZBdCJZ0MgjXYhaQkqPTPp14rltothEVY2cZCflViTjJ7c8UH0Xqt3BPJaWDTRMbpmyiMPmQDJP0qLy5o54oAjrbxxk7sjP0FePeGtT0/w54lgleLbBPB8K7pyYdxBVgD7jnFe13F9aKmx9RtUQpsMhmUcn70FOM+RbCA2kzlmZgUPHJJotbuiLFF8ynA4bPenRXMDN5KzwlgOQsi5x64ofPMjXB/3lQ8Z3FM44x/TigD6PM99q6PcRMs/mTl0brt3EKcfpRaKxcyK8quY43wqED5uDWA/CrUrjV2nu7q8Qz2he3cyH88W5inX03dfYV6PLqljG5Fxf2cKqwILXCDoPrQUopbhiPO02SGNcEs23sfY1LJqEdwTst2wQyf8QYB9cUyfXdJkt3l/bVgUV9xIuFOQO3Ws3N4h06fS7maO4gMccbyMYpRkgduO/Pag1GnlLePfJNEGkVTgnPHPP8AKksLXMCLAIpImnLly5AHU9P4vpWPH4h+D8LEL+4EYjVAxtZOMD6VYP4jeE7LTYLeHUbmQj5cx2UrHrz1AoNROt61vJFG0BZSqCSRtuQOtDPJeO/VLhlSeFDMsoGVPI/lzQOT8S/B7syTTTAE5/eWsgIJ79Kxul/ibNpmsa88sUt5Y3E7NZkOFaIDAA+YH5SBnFB63aSXM1zJbvfid1BbPkKFHTv96sxpc/J5pgd9/wA7KDwMcV5jp/4uvCZvjtFYqUGzyLhSd3oQQAB702b8YvLfNr4Zcq4zIZbzBz2xhaDfavLcW8KssUNyHkAkjIAbYOwz9qE3Hg7SJgJJZLu2df4I5yAMnPTNeVat+JmqT+J7HVdOsUtfhYWilt5ZDKk4Z93PA6cfSrDfjH4hlndm0mxEZU4j3OcHtyaDaX+lWt3CkiXF+V8wJALebZsA45HTH1qB7K3lm81LzW42sIwsge546/LjHHWsdN+KyXcUSXHh+VHjUAmK6ABPcgEd6r//AFMs7a4uEi8PXTwuynDXQJ47HA9aDN/iRpWmabqcVxZX99dXd6XnnNztIAzgYI5PfrWGLHGM/rWl8Z62niXXVv7ewktB5Kp5LEHkZ6Y7VnCjdMHOcdKCMn3rmfenmNguSKZigRpZI71zFdwaBZ96VcpUHe1KlXaBY4pAcU7t796aTigVa/wT4zPheK+gOmpfC62FVeYoEZT1461kC2SOBXRIyEEcEUHqbfizqM9gbN9HtNit5iN8Q4KMD1FNsfxb1m3klZtPs51lXayPK+MV5iLuYDAc4pfFTjGJDQeqJ+LOrJBcW8Gi6aiTx7XXe7BfcA9881ldK8S65p7XItdYvbYzymWTyX2gsep6VmPi7gHJkbkUvipRg+Y/vQbq48a+JfLEf7euZASCHdUaTj/OVzVObxRr90d0us3zsY/JKnAXaDkYAGAeevWsl8TckZEkpA/zHipPiLrjE0v9KDdeGfGuveGLa4i0+aCXz5BIXu4mkZSABwc+gH6VoLb8T/GCXMU5bSzsZiFFocNuHOTnPYV5MLm5UgiWUD/mrvmTEj95If8A3kUHtWrfiZ4pv4Fjtri2skAGRBb7i33fNZ9fF3iSRJ4Ztav2jnVkdcoMZGOMLkfavNlNxKxCtK2O288fzqRba5/NiX//ACf96DXyXWqSSRv+0dTd4wFVnu5DgD71YtpilsTO8pjinM6mSc4DHqc59c9axYtnb8yuScgFpf171yxsDqGoRwKPkVhuY8/ag01wlveTm8W2iZnfMRHVzn8xPpV+G1/eO02WYdh/E2M0232JPcbYyI4oxHDjsO9XdPUeZbqSA7oZSD1BOeKCYQqYt05C9lRW7Y/nTAzAqqwIqheQTzVTVtVttMthLc5d25jiBwSMY+wrKy+MNUkJMKRRoAeibsD60G4WKN5c26iGYZ+QAgNxUbwBwwkBRSfujY6/Sstp3jedSItRgWWPpujG119/et5bPb31hBJbzRypOcBuxwOR9fagEWk3wEx81R8KflkBz+7bGQfpUn7b0lM7dQtuuDjeMf8A+tPnjBkmQjJaMKT9DxWVvYngu2Blb5gG47UB25v9LmmYjUbXI9Vfn+VN+N0zj/8AUbcgjGFhkJ/pWfiuZC5RbiTJz0PSp5Lu4kX55pH4Bxux2wKA011pJyBqQz222Uh/vQTW2tykUkN0Z8o4P7gx4/WuCdwHId+MYAkNU9QZxFGzZ+YlSN2aCWAfMwx+UbaczYJ45FMt8+WM555+tNmcqxx1NBLcOdiDPOaSnj61DP8A+rRfVRUqY3sPSgYx6jNRByro4/Orhs/Q5p8nGfeoJEY9MepoNNJ4mhEjuLCZg3RTcDr37VA3ideq6c4OMc3HH9KGSQ2yQRvHcNJIR8ydNv3pscEpiMvw0rRYJ3EHAHr0oLzeIRIQW09SRxjzieP0qU+J4zjOkWzAcEPJuB/lQcSI6AlcgcKCKiLp5g/dJsAJxigM/wC0KRSNJDpVnE5GNysQcenHamP4icuX+BtQ7DBIds4+tCo5kYMRDGBj1P8ArVg2dylqLh7LbG3KuRjI+maB41GJVKjTrRgQOGdyMD78039oxRPvj0zTVzxgxFv6mqaz5JBROeMYqMSkOxVU6dCM4oLr6uzFj8Jp6n/Jbjiol1ObbhFtk5zkQDJqsZHZsBVJJAwFq5eWt7aJHJcIsbHB2kDOPpig63iDUPmJnjPHXyhXW8Q6kw2G5GCepiXihzSMecjB5HAphdt2e59qC/Nq99Kzfv2x0G1AB9uKrNfXjKR8TLhufpUcSzXMyQxcux45A61JfW8tnKYpZEZ1O1hGc4NA03d6ODcz/rTPirwjHn3BX2ao/MPDbjjPrXDLIMAO3r1oOtcXP/5ZiB/mNNLznOWl/wCo1JbQNeTGP4gRgKWLSMccVHP+c7ZC6+o4oGbpDnJk6d2poLPIqfPuJxjdTSTnHP3NJch12/mz1zQSujjPznKtt25OQa6PlbvweeaiQFiWJ5zn71Mq7wdoYnqfagZI42lQCSTwM1wWpQZlJB/wjr9/SpGJsgQV/wB4PXP8NRKzHLMx55PrQIg7gFAUHt3qMgg9TUvmYDHZljwCaY53Y+UDHpQRZHpSrh60qDuMEClmrDxhl6/MKrnjgjmg6Dg13aDyaZ2ru44AFBwjBrlOY5ptAq6O1IY707CdievpQWRAJIGcXCZjH5Tx+lVc135P81OHld9/6ig4rnkc0lc55Jx9aeRGXURh/fcwrhVB65HYsKAjFDYSWUnmXkkc0a5UFMhye3tVMHBxXEKZwAeePzinHYr47g4PzigWTwf70htJBIHOafgKVYbcDrmTOaejw/MrpHk9N0h4oJpjp6afsHnfEDG07uD68Y/vR3RbYW1hp4UDzJ2aduecdFB/871kpSsk22MYHQYJNbjTh5TacrggrGY+B/EO396AgIYBIzmTy94w2T0NMupZYZbaSRQRAwXIGOp6j25q9IoEQDAbD1ZiOf8ASsxrV6bFQguPOhlVkEYcZX0Pvj+dBn9bvH1DWLmfJKFyI/Zc8YrT2WhbfCOp3FvFJLNIUgRIlLHIXcx9uKCeF/Ddz4m1I28LRLHColnkmlEapHuAJJP1rR3Gr3WlaUJ9Ku2jm0/XpUhljIxtKYH1B2/Sgwz2ksbHcpGOeR1o54U1KW01WG2dt0MpIRWPCuehH9PvWvs/xdNnplrbnw5o9zPHGVlmmh5ck5Y8etDb3xppmsRJBbeEtLsLliZZbqHdkMpyCo7Djpzmg0jF9illXJ54FAPEtmBam63Y8uRVx/lNGLO6SWIGPdITjL4wp47VR1smS0kSIEt+bKnIOOcD1oMShCXMZDDk84PNXkdpF4Rj/wC01Q/bCBlfZIZF6HABFTN4hlZSvlzAez0B201O5tbR4Ftsqwwh8s/Ke56c/eglyGmmjhMZTIMhBUjvgdarftq4jzhZQO4MhpW+otd34LjGYtmM5+lARHyLtGOOBUMrfMualJOetQTcFee9A+b/ANdFz1SnxnFyD2IyaikObuJh/gpyN/vH07UHZT83TqaY3twa5Mf3gGfeuOfloL9tpqXNoLltX062G7Hk3EhVz74x0q6IJBbrbt4m0vYhyuJGyPbOOlZa8lmSYLGoI2g9M1XM9ycDav8A0ig0qaTaD5ZPFGmDrhRvI/XFDLyGK3u5YI7qK5jVRiaPIVsjtn0oaJboDAA/6RTg9504IA4yo4oLakqMgADoKsy6jdyWaW8kwaGP8qnGR96E7rwjGeB9K4RdN1bP3FBbDZHBT70zcOckDtVcRXRGN32p6293nAb+tBbgtpLlWePbheSSwBx+tRyTSzEGWd5No2rvYnA9Oar/AAVzuyevXPP+ldFjdn1+wP8ApQPDAMMkn2xTW68g5+lc/Z9yx/iLfQ5rp02468/egUSh5EUuI1JwXYcKffFNcrvb5y3zY3Dv7086dMFySx+nam/AE4yzZz6UEe8cjnpXJJFdsg47YqwumqXA3nA65HWp20+3MYBDITyG9aAb5gGPbpXC+e/2qy1vFGxjCMWAySTxVaZQkmF9KBbs9BXMkcjr/SmnNIAk49aCyilk3BTyOcCuxzNCdy8bTk57mrNsIluIIJXKJ1kYDJUetUWAAIBJy3egZJI0sjSOdzMcknvTo2AAHGc1FTkAZxuPFBKxIfd6VEzkggd+a7KV42rjj1qKgVKu0qC86bXHvzmoZF3gtjmrYXJ55AFQshGV5HpQU8jPSuggfwik6lWwa5ig6WBH5BmmGngBjgZJpMpHOOKBldycY7UscZpYOM0Dthz1FXbSyWSFpZdwB4QL3qK2t2ndVHTqzegq7PKbcCNMZQYx6GgqS2RDExsAB2J5pi2jNxz9RTzPORyVA/5aQaQ4O8YP+UUHEsJGzgEH6gVKmkyvxvQH3Yf603B6mRv+kV1VPUSvnvgCgmbRGjxvuYhkZ/MP9ajm0wQwmT4uBv8AKHGTXSrH/wC65wO2BVW5dgdu9yPc0D7CMS30CcDdIBknA6+9boQ+eshgDeYswlTsQ3cEV5/Am5888GtPpt7NaTBiokQ8HceftQGZVV42bZKuW+eIjkH+9Y/xCkcWszRxLtVQvHvitnbXdtLIfiJQCOR5j4OPSsNqs3xms3Mic75ML9OgoO6bqDWHxQwGSeBomUjIbPIz9xXI7oppE0AbgzpIB77SP71TMUgAJU/NyD60kDk7QpOewFA3Jz7VLA7RyBudrcEZxuHcUYsNBa8k80xyJb5H5+p4pmswLDrEMCKERY1wAMUB7R9YhEDxIk45/LuyuPTNRX+uXbMgiVYvLHH8VCbKQwTEMSCTgird0o8zPPIoIYv2SqK0zOJT+YBlAz7cU4yaJggPLn3cY/pVXYrKNwGecYWu7FGOBkn0oJnn0fBwJCMd5f8AtQ1jB+1Fa1/JnI59qtqU39D9hVFeNT4GfmoDAbOPUio5ycimwtmIH04NclbLD65oJJG/ewn/ACU2Ig3DN7VyQj91j3qONv3re9BJOcSD0pEnb3/So5jmu7+Md6BrXIhdlMPmHAxkZpfHrjizH2UVC5/edcZHWln2+9BN8aRn/deO3C0jqT4IW3IP1FQliDx3pFc5OKCX4+Tn9wP1Wm/GyjH7oD/31H8vpyDinBfRRjHFBJ+0LnGAgH0b/tTGubliDkD6Maj5HIA+lI8g8UEhvbs4wyjt1NIXd2xwZV/nTVUE8jt2roXPG3JxQcae6YYMo69gaYXuMfmT67KeQdpIGCPbFcI6Gg55lxgjzQP/AG03zJQBmc/YCpMDaTxjrTDliDjA9qBb5cjNw/NSGeRHUSMZFIAUt1A9KhA+3HQ09XUgpKOCeT3oLTwb4/MXBJPUfxChL/Pce2f6URtLlYpjDM2Vzwf7/pQ5m3SOc+vSgb1x2p0S/MGPY96bg9e+KkJAjAb70DzMWBAXDOeT6CoHPzcHinpnlm+1MX5m/WgnKxNbMy4DKQACPzev/nvUBAJJAwD/ACqV3Xy4o1BG0fN7k1Cy4Hb9aBhrldNLFBylSpUBMMxwAAB3p2w7Sx6dqZFKJBkAn1GamY5Awpx2oKU6Fl3Z6VW6VeOTkEEfWqjqVfnpQM6049cV3txxT0Xd16Y60EHtXR34zxUkiY5Hb0qM+9AW0+4it7CSTgy7wAPXjiqRJYknqe9RRcPjtU+DxQMA5PrT1TpipEUDJx9BTwmM+9A1lwNvakAO3QU5gM47V1QCDnkUDeQKoSndIaJOwCkjqKGKpeTaOpNBesIfMO0fmxuHvRMymIDEePf0qrp0XzsRjK4xirl7OyKFKghh369aCpM/nMB2zn70NkJhvAx5wwNEYh+7J/xHgdxUF5GGiZ8H5TgUBbTRHPY4Qr8sr+WSM4+v1FF7RYgMrBGJF4KleR7j2oFoIb4NzgYEn9qMxYJUjcGHIbPNARkGOgxnoo7D/wAzWT8UArfW82TynXHoa0jzM6KG6g96z/iPY1tCxILbzjjt3oOwRC7QM4HToOtSPGY4h5j4VQAM9TUelKjRGJ/klQZBH8S+tWbtA3OMgdyaCggEil1BGDTZPzipIlPlqexJrojUyg9T70ESp8w7VRPy6ouehNGTGE2k+maE3IxqURHcigsQk7ZP+YkYpOfmBP0FRxPiXb/iU/rmnv2470Ekv5VNRQn5m96fJjycgVDEeP8AzigfI3zfyruTTXxuA/WlkCgaeW6d6QTmmhh5g9Kl4DA9u9A1kBXBpImV4HOKlO1unHSuKCr+3pQNCZx/m5HNLYQSP1qTbtJHtxUrD5CwyVzgnHGcdKCEx4HHJ9qsLomqyyiOPSr+RiN2BbvjHr0psKrKyQsyoGkUFmOAozya+mNNtpL7T7K8tpIipQkNlgduOOn0oPmaHTr2SJZUsrpk3Mu4Rn8wOD09K03hfwPJ4hgW8lu0hthIUMcY3SttPOc/l5r2Cz0ixjuLuBYYCTfTYB9SQSOT1zQiG1trS6ujbpEkUdwyBA+wtzyVx15x1oPO/EP4c6jpCm609mv7TjKKmJkH/KOv2rHSwyQuUljkibrtkXaf0NfQcC6mI99zG0igHbG7HeD26dRnGa8b8bXz3/ieZpZFeSONY2VI9gUj+ECgzWOcHv0+tdI9etaXwT4Rbxjr3wD3RtbWOPfPOBnGeFUe5rbeMvwr0mxsZ7zT757QwW5YQDMiSFRzyTwT1oMTYfh3r2o28M+LWGCZA8byTZyD0HA69KHa/wCF9S8OybbpVlhI/wCPCCVB9D6V674PlXWtBjGnyEWdtbxwEFSMMFJb70E/E++vIfDsNvKuxb2ZIw56uqDcftnFB5FOoaMHB3A4zVdgFwKuwokzmKQkSEfu2zxn0NcNhOZAWCp9W9OvFBU2gqCTyBTHbJxVuWEpleuT19qqyACToTQOIxHio87TxVqK4OfLW3jkZsY3Lk0Si0PUZiQ9pBD3G5eTQAi5JzuptaMaDOerwDP/APWTUM2jToMxm3lx/lIoAWa71FWZGkt32yWyRsPVKgVd25j060DvhnxzgfelXAjMM4z96VBbitwq9zn1FS7FGBUjYA+nSqs8yqOM7qBwyzk5OPemSoDXIH8zIJw3YdqnK5QE8/Sgphe5pwBzjoKccAgUl5HT70CVFxgDmq5jIcgDjtVrK4yCQ2f5V2GdYbjzHiWUbdu09qCK2haedEQfMc8noKsmPY5BP5Tg4p63ZIdBBGCyn5kGCKgXIBOTwOlA9c7tp789KlBH6VEuSvfJ5zikuc8jiglwAMn+lcJAye1NZjnHWkdy98Y6DFBy5YRW3A5biqcCb2+netdYfh94q8RabDf6fp3m2shKxMZVUuR1wCaAHT7nS9SurDUIXhnhYxyxnqrDtQS2TlArqQQw+ZTT76ffIFUZAX+tR2SOkq7422jJPtXZVLS7sbAT36kUDlwqoGPGOmKiu3C2rKB1pruWbavTOabPbzGCRip9ftQFtIUJpsXq2WOf0ojH3GfvQrSpQ2nQjn5GZc/zohHJ0GTg9M0Fs42jLZrO+IWzHb9cAtRwMQuDwKDa4rSWgbB+Rx+nNAyNyYLeeD8ypsYCrNxN5sBJBVicHiqGlylNkZOVfI47UUmjadPKSN3PQFFJ5oKceVhjVcnrT0LcNzwKd5MkKQq6kOOo96cdwRlA3EDnigbJNkY/y4ziht7kTRPn8rCiZiKcMMYFD7sB45GX5lVlyQM460DOlwPUAj+dSsflHsc5rk9pPC0M0qMsVypaJmUjcAcZB7imkv5ZwgPp60Esn/BYD0OKhhOVyO/SueejEL8wDccjiuCKe2lMRjMijkbetA8/mpZyTXHWdRn4VwMZyaiWQvnLKCDgjPNB3uT6VMTwCOmKiVWdyqjjuanERxyCAARQJWwaTk8N6V0JgDGcD2rvl5Qc8+/rQMaTOG+1WhfT/ALZeYfh1lMwQAfmIx/SqyRlwQRg4xUnkBdpycH+VAlw/fAYYPFepad+Lt5pXh63sR4etZPhlVA3xTgFQOuPWvMhEuMA/T60d0Dw3feIp1ht3jVRIoYuSMgHLAYHpn2oPbfDnxGo6FHd38aWV3dlrkmIb0XecjPcHGKHXkdst9cW8byP5LDc6KCHJGTgfWrNvMIPEktiX2xG1jlgdc4LbypQ474A/nRCys11AajvRlZXEUb/AC/NnBJHuOnNAH0RLbVdPtHma7t5ZkZmgfKkEHG32Pf70P8AHHgRPE1q1xpkY/bUIPljhfPVR/w/07mtLaW6XlqptY3VjcOsTNOSSqnr/X9KK2Utw379ZY4WEjozIN7PgdcnpQeaeGtDufBkEun30sSXM0yyzbOXT5cBe+7BJ/nRDUrRNd02/s57u8RI1ZDJBH8qqCD37kZr0e+0V7qCzlil2zxyo5JUHzE7x5PT1obc6hbProijuEhheZWdUdVywzkEcZz0oMh4O063tbG00yy1CcWZlYRBJU3O8gz5jr1yB2xgUY8Z/h1beLI4ZJtTuLOKyibZIBuUnqWKnH8qKGWS18QWV1HZRzRvDIvnBFLq5YkHjqpRcVdl1M30dzYt5a7mKFFO07SB60Hg+l/hXqM+uXUVwW/Z8S74buN0QS5wRwTnpnp6UTvPw60s2rxxRyxXCjCSAnLN6+4rT3Ws2Vo9zHcSF5LdjHBBbHaZD7nnAHrQC+8UX0zbbS3jtMj5yGMrE/8AM1B5zJo1/bXUttdW/l3KnDK2f1GOKIWvhyN9r3jf+yMHP60dPmSOZZZ2lc/xOf5VPFAPL/MVz/EaClb2dnYcW0CIT0wBu/U1ZMPmhtzBO+Aac8JQ4Qb8/wAQ/wDOKb5e0AuW6nighMDZ2iMlBzuAqtdpCvAypDZ46GrstzI+2NmCAdF6FqoTfv0IUgKPbpQD7hEmiCMiup6bhmhUmkR5A3FUznAFGSRGuxcg9wfWuwSQCYrcI0sZ4IRsMpPcH19qDMzaeI5WXex+1KtbFp7lSUd9ueCVALe5HY0qDGzXA/KvLCqzgyDOa6qADOevenhQOOxoKyNsfNX4JgVwftxVORMHcM4P8q7Ex3daC1JH+hpmMJtHapEYOMdxSIw2QM0ERjPJHNIQsRkg+tWFXA56g+lO+UZYngDmgjSIgq2CD7U8hRGd5xjqa9U8PfhtYCC2vdavRf20wBSGxkKhcjOS2Mn7UI8ceBW8NQnULB5JdJlfZiYAtCT057ig13h38FdMSC3v9Y1FtQglVXWK3jMcZyMjJHJrEfiT4LTwl4qMNnGy6ddxia1B529mXJ9P716b+Hesyzfhxpey8ZZow0ABJKja3GT24Iqbx7pFz4n8L2482L4i0l81GdTnpjbkdj0z9KDwOCxklfMcTyNnC7FLZP2rSWXgDWtT0qfVXhew02G3acTzKQZwASQg+3evoL8O7GfSPAOl2d9D8LdKjGVCvIJbI5AOeD1zRDxhKP8AY/VthVwLaTKlC+RtI5A5I5oA2kWzWFhbRR29wkVvaBUKkHZlODgd+/FeNeHPw/tPEXi7X9G1nxG0WpWs2IZGwWuG53HDHJ4xxXtOnXen3FlHJZ6lZzoIkAEcynaMDjB5x9awXj7wJYazrrairTWOozohQwAESvn8zDjHGOQaCFvwJ1ixV2try0vME7Rloiw985FD7/8ACC60nRdU1XVblUlhtme3t7dvMZmHZuMY+leteD7STQ9GtrOS8uZ9iACS4csWPfgnjmjsVy9xIWdVlGXRwQMADsfrQfH8VuhO/gDAwSasxpbtmMzKcjBwwr3PT/wu0638cHUim/R33TpYyxg7Zc9PdO4rfvo2lxKZxpemhuFDLaLn27UHx5pgMLXVtnPlv2P2opGw4HOB0zWk/EyLb+IVxLY6YAvw8cbRQKFJcjO7aPWsnHd27uUD7WUkbJPlagIA7t2eh5zQ/V1ZtOYDqCCfpV5OIdzcAA854xn1qjqFwJLGaONXl7Fo1O0d+tB6b+CXgzQ/Enh27vNSikmlhuzGFEhC42g8ivW4/wAN/CCIyLo0W1xgqZHwR/1V87/gtqup2v4h6dYWlzKltdM4nhVvkcBDgkdOMDmvTvxu1XXoZNN03TdRks7S6ikaZYxtaRlIwNw5xjtQeR30llf63qT2MC28SXLrFAvCogbAxn2qbR7a0n8SadaX64sp7lLeY52/K2R1+uKl0zwT4ktsuuh6hIZVCqVtztPPXmtt+G3gua78X3n7f024g+AgDpBcRAB2fIDE9iMcUB4eAdBjXdHoDyZAG6QnAK/U96i1fQLW/wBPuLExWFrC64yp5UgHBGPQ8Vu73w/HFBLMZ7pSBuEhl4Ujviha6BcXiFJbhRA6FMogQ85P/hNACtPCmmeKfCWhDX9OO63g+HRbd/y7flLK47MVyR6mvP8AxD+Fco8Wiy0QywaSI0Lz3sgbDnqFHU9q9h0fSn0TS4NJe+tJrPSLY+fdsR5qNkuAyDO3CnOc84oho9pHK0891dDUFLh4JZIwCqYBVfp3+9B59B+FWhaT5d1a2zahcwqDIt42d5/xqBgfal4p0rS7u2aTWoI7iRQIYJkGySPLAADBHc969TvIRJEEjXgnOQM8f6VQhit57SG422kivLhZOHU4P0weRQeQ6d4F0KZ4L1nvfhrZlWZpnDkzH8qlR/8AFWr7wXp2rasvxOn2rukhWU225DJk8A4wK9Rh8P6PcTySGxh+c7pRE7AM+TzjtVRNDE2oxw22Le1gQskak5yTjOaDIax+D/h9tMW20tDY3kTMyXW4yEk9VkHcemOlYK3/AAw1lfE40q/MUdr5fmveWx8xdgOMDuG+te/Wcd2Lho5LUYBI37geO1cSWWPWpg7KqqiEqQeeeTwOaD5j8S+G7/wnqb210jSxPzb3KrhZh2Hs3tWsg/CbUW0eKa5u/hb+UhkiZQ0YU9mI5zXo3iS3fWLG/wBLu9lxbvIP3kcQEiYbIGOx989K0Nnp6C0e5M0gkYiMhCAgx6560HzFq+kT+H9UeyuLi1mxGJRLbvuUqe/tVKTYsYyxBbkE/wAX0r6Q1PwFoepTWV1JbRSzWjDygqBdpBztYA/Mue1VfEFvZtaac+oadZT3hufLtY3jwYyBnoPQCg8atPB+syLbXVxYSxWToZi5G4lQeRtByCfevXvDmjWFnp9rbQL8NOIxuGSdik7sZxwx+XP0rXx6dBLPI7NLGHyxRk3q3HXrXNJtNO07U7iXyXU3KhAxQhAB256Z/tQZ1dQe4KzwoDcIxV5FtsBcEr1PXHNW31J7aJH2tJ+83vtUD5e+Md+9aC7tRp7rNDerD5rbVjbGCT6UF1ZZrG1F6t5bLFHPGbk3fAEZOGwV6UEHhx7gaFaiQRMsAY+a23Mg3HAIx+bB5q5dzxwsskeFtf8AhHyk2ncx4pklxJcRsbdUjRXO5iOI0B4wO5+lQXVgt0IbeS/uY7Z3DoVwA0oHAb6jJAoD158dLCLWC5uIX2jM8VvlwoPQE8fehkMZLS2y/DsyjaC0bFhk85J6n6Uz4m0XY0rWm6Isp8ydtzDsSM8fTFDfEU1slhbyy3EdmDKsst1FljFGOykkYJAzQLWtXtdDhuLi8ljkmUrHb2ccuHGFwBgHjvmvOdV8Va/q6GGW8aG0bkW0ACj7t1P61U1HUYdU1e4vLZWFq4/3ZZCTgHjP3pxCyXiW+7aQPLyPYDNBXhhWNSBIVYDOSPzZru1CTvBCDoB0q8UDkjIKqdqjHXFQXCOv5wo46g8UHFjVlXGGI/KvfNTG1k4eViF5x6/QVWtZTE7eW534zgen+lSfEsA2XJVj8x7/AEFB0MApjiUkj83oPc1UnnKgruLHse32qWVjKpVQMA5IHCj6nvVfcIdxwJC3GSP6DtQV3tynzTHg8hSev1pkynZuGNmOuOn0FTthELSqS/UIWyB7mqk8/XzpOnQf6UFOQgk444zn/WpLC2EsnmY3AH5Rnv61VmlM7LFCBmRto9/ejUDJbR+QvBA6n+dARWzEiht36UqVqkcsAaRiGJ7UqDywDFOALHH865nPNdBKrjoTQdcIV2KPvVfYY5Mc47GpgMYHfrTnQOu08E8ig5EdwyBz3qYc5HINVEBVyrZBq1nIGCBigk68k/augjcB600MFIBxycZxU1tDJc3MMMK75ZnWNB0ySQKD1f8AC++1mHQGiEE8lk0hWFQoO/HfkjjPHFXvFmq3uoXdno0cazXV/MIYluQDFb4I+fYM8D3qvBYTeG9Amhu1ujBbuY4bfLSnPfCr0Gak/DOa2D6hf3tm9rqVxMRDPcQMB8PjGxCeN3twaD0fTPD1tpmj2tnCWnS3XDvtCtKc5LHAA56fSobsvFH/ALujPdvlI41ZTgd8gnkCrbXy2ULSFiUBwikclyf/AA0L0tI9VivdYdmkuLe9kiRFZCsuwLuxt7ckY68UBbwqL1bCZbjL2oIEUkmVZj/FxjIGaLXX/qWAl2JINuc421YhDXGlyOcoJUO1fylfTPoaC2WmXkD7ptY1Ca2kVWkS8CEg/wCFCAD/AKYoA02m2eiajHf/AA8ENorPFdSKoCLFJja/bIVgf+qqPh3TrfUZZte/etJqbfERYJOyIEJGqr2Lbc/ettd2lvr2kXenXUKi2njaCSPbkqCMZ/v9qEeCPD19oiQ2t26zfAQCzWZAVWaMHcrYPfnB+lBlvFnjLW/CGrwzajoNs2iMxXMN1vuB33MOwx7Y962aXDHUoYLdRJaX3+8s+No2lMjn3OP1rTS2NrcLKJreGQSrsk3xg719DnqPahs6vBceRHFF5LlRjZ0AGABj6UDblrhrWUKVibywquJM4Y8Uw38iSGyZQ7KocybgAF9STx2q9DARKjPKGjRCm0DgtnvUGqaMt5JHKlw0IjbcVH5WI9fbnpQeVeMfDN14i8RnWdJkitUa2QG4kiky0ik5Pyg4GMc157rv4f8AiUaY1yNHa6UsCstuRIxHdsfmx9RX0tb6QlnE04nZpmbcXxj7AdBUAvHhkaF3DsMKJAcEEn2FB8aR4QmNgysDgq38wR2NWra5ntmJVi0Lqd8WeCD6emK9V8Sfg5qV3fXV9Y6npxlknZ3RtyZUnOfTP061q9I/Arw4NK8u9uLy5nljBM4faFbvsUDj70Hn34ALaH8QLiSUjzks5DAD3ORnHvivV/xV8OyeJ/DkcNkyLfJKqws7lANxwQTiqlj+E0GgeOPDmq6EUisrKJ473zH+eUlSA2B1Jz7dK1Hh3w5qmn6rfz6jqhubWWYyw2/LIjEkhgW5HBxt6Z5FBNaR6xYaZY2UwQRxLHE0iZmLjGCOcHqOvvUWlajDDbvJfw3NndSyEubuIKdqsQoyvy7QOhrVbdyHPyk8VXW3ZEMZxJltx3HrQBL+aS/kt7O1kEsTHfIwbKleoAPeuC2tzdRs1vJLNCHQBH2jD8HIzyMCi0VlbwKAtvFGCTwowP8A5qe0sbext0t7ZNkYzxnOc+9B53pWg3Xhmx1SGdxLd388MauwLiSFF2Ak9mKZHPcCthawxpbL+6CF8EDB4A4Gau31q1xGpQqZEJ2K3Qn39PqKpyXVxbSwWd1GWeYFUljyQcDJzxx6UA3Wr3T7WKKDVLlobS9m+GRlDLliudpcfkB6Z96LaZY2mj6ba6bawLHaQxCOIAfLgf8AzT2ijkg2MA/m8sjjI+4NQz61a6XGJL+5jitWkWNZWGApJCgH05wMn2oKd9NqOmPk3EMkU7bYZGg5jPX5sHGPtVfwh4gtPEkF2jwyLd2jCObzITFndkggZ6cVoLqaGNP3w+XGDld32+vNA7DR1/2lvdbtnkX4iCK3MbD5AUJywH3oDM9qlvGfhbcMXypVSOSe5zQ2Joooklu5QrKfmYjACg8UctoDGhMkm+Q9WoXr62ttbGe5uoYYpHWMpO+EkYn5V+poMpb2up37Xt1LMqea7LtbDBF6ArgZzj9KLDSwIliaV1g24CpklSP4snNM1K6tdGtmvru4S2s1ZUkkIJ2hmA5x0xn9KMxWoaYzSXeY3UeWsXIZT0Oe9BK9okenx26xB0+UJ6euTQfxLokVzqekaujzCSykZSkK5Vo3Uhiw7Y4+ajt61zDpr7JI45SwRSRkHJxQKC61OOIWkls6rkoX8vIVR796Avbzx/DQt5nIjBJAB471A09pazS7m3+Z8+1skHPaq9sJY5zb3BSKcxBy0PTBJGMH6fzqm+oQjUxpUkqG78oGEB9vHOSB68UFbVTMhNxMk1zFajc1vaRF5UPYAZqafT7i7s0aKZLoTRDzbO5j4MbDkHH8Qz36VTa4ubeZbxHkdXbaYxnfIDxvPtVyO5aaOWK1vAgBG9VYbxQDPDovtGF5pusxXc6WUhayn2hxPAQCFyp/MvIx6Yrtxq0eqLIkMREUEqnbvC/NjIzkZ6VdMhj3KMk5BKuP5g9qpXtvYhywhAkmG59igquB1oLVteW3xYea0w+7cZDtO9j/ABEisz+LEjp+H97PFDJJFcSDdIy7SCTxxxRGa2hW0hZJY0dgUZwQSOeSPTFZz8WdRh07wxZ6ddsbtbuRGiuJCd21Dkvxx9uetB5vayTQ6bAX2rIka7cnHI7H04/nVsapA0sFz5ohBkKSB/4cjr79Kzk/ieFYwltaBm5DvIeHHptoTPqnnOrpawQsvBMYI3D0IoPTRfJI/mQyuyHBRljJUj69Kew3tvklBduQR0H09aCeEPFemIvwt+ssDZ+RonIVR6belavVbEW8fmqwfcu+OQDhx6gdiKAQYtjb+uQcrn+eaasDGVixIRfTqfYZrsalGHmDhx8qnufU1PO6uoJIyRyP9KCu5d12R7YwD6cD/WqgaXzRDj5hzuxndUzkyrtztX26D/vXC/kxBI1IOOOeT70DJI1SMA7Sw59gaF3bAktI2T1qe8nVRy+5yfsD/rQK8mkmkS3T5pZCF/1oCPh+P4i9ub6XASFDsHYGrc0vm3CuxChwTg9gKbYwpBo7IpwjyEcdSBUM+XjSVAWaJ+/p6UDJtUu0cJAyFFUAc0qUGlRTK0mSoY5AI7UqDJrwxPvUjNvPNcAyM+lILnNB0Y+ldK854roHFdAOfegZsDEEthx0OK6wk8vKMpI6jbUy89OtPAwRjrQVxdCW32Oi5zwRVrRxJcatZWaIxMtwgR+eORz9sU23itxe24uSVt3mVZSOMITyRWy8WFvB3jnTbzR7f/cbaFDZmRdySgj5iMdTkn3oPeLGNEfety7I8g7c/c02GyeWWa4imima5lL5D9FHAGDWV0HxJrGqWsB03TLqMhsyGWyZUQEfxMxG76ird1qmpeHnh/a1hHc2UjLm9t2GLfJ/jXkqo9aDQ3WlJcQ/GXSyKls6tGEbazHIyfSs94R0nU/CE13c2ci6p4fup3uUtiNt1bnOC6r0cevsBii1zr9tLozxadPPeQqPK3WiGRnYnduA4zj2oxpGs293FDHE1/u2BUS6snjZcDktxgE/zoIrvxRHPLo09tJFJpOoTyQvMhIZiEJUqOwyCCD6UdeLyypLF/J5XPORWL8UxafZWt7PZ6pb6fqSPFPcQhl2Od35nj6ruBwXHQHnNFdI8RfFeGNO1SRlSCUAGRmEpT5ipHy9xwMjOetAbu7qG1RJ5LhIrZ8dR/L1NQNczXFwqxhMA5iJkYMc9TgcfrQho7i/0y48uW5F0jSxROzhWPb5WPA/86UZ0E2BtEtrfeHiULIs4Il4ABJPf6jrQWpYbyCxaOK9cMseBNIAxJ9TkfWq1nDNIgecrJPNzI4ymMdABUmu+IbDQYUkvXZI5GSPf5ZZFLHaCxHAH1qYR3UabY2jG48uV4APpQNhu0N20CbiyAHODz9e1R6ldQQ2rzahci1tICJJHViAF9GPoanW08th5kjyZ6AcA/WrLqBHhVBj6MgXdkUDrW7t762S4tZop4HGVkiYMp+hFUZFMmpN5cREcYy7Y4c9gPpWasvBOl+HrlJNAkvdLfzAZo4LjdC4zyGV8jHbjBrQpqdg+s/sWK8jF6kfxEkAPzbT3Pp1oFPHCivLOrNFkN5ajJLDntUtzaNfLG0xkIgkS4iWNynzDPynHUYPQ8VnF1W50/8AEa8stUe4+CvbeJ9MyhMYdVbzVBHAPQ4PWtUssqQgqA3yqVB4yO9BZGARjj1OOagvmlgj8+3t2uJU58pZApcd8Z4z6Zx9RU8Dq68EbgBuXPQ/2qU4PagGaRrdlrVu8tnNlomKTROu2SFh1V1/hNXImMnz4IPTntTJbS2l85XhQGYASMFwXx0ye9dlkFsrOQFhRSWcn8oA9KBlxCzOCsxRB+ZSMq3+lMaRbbbEhI9Nx+U/enxXUN3bwz28qzQSDcksRBDA9xTiCyFWCso7AZoGWwJlkMjOX/wMPlUe1NZ2nlYNhAvTJ6j1zUkw3ReSRlWBBAJBx6DHegxOp2IuEjZbq2X/AISNH86D0PPzfWgISMFwzuFMh2IV5waHahZftGB4Z0R7eYGGeGRco6kYBPpzg8Vy31W31STyrS5gNzt2y2YlCvDnqxU/NRtoCtusSTbMADcBknH+tAFtrOO10+O2a5kkSzRVEZJOFXpknqeBXFgv/wBs29xZ38IsWVlntpBkgnkMhHQ54weKZeapClydEhZhqJTz2hYFz5RfG7Pcf0yKswgpJCEcI5JO09s9qCa41C4stu+BiWwC6HK/YdaHeIo7bWbF7a8gWexljKvG+QysejD0xxyORRYzu+UhIYEkE7aH6vJPbWMl1HGZTbOHZdwwUGN3X2zQVLXSvM0M6dfRmVJYvJdXbeXTGMknqSO9T6PbReHbXTdNgluJ7ZUEKtOdzDHQk/y+1TQ33xm2SNkaAqQHU53IRlWB9xTAvmRtGkgCsNybeoP+hoCl5LLJBJtwCoyq+uOf50PZCeGaflfNwJTkHI4ptxeyXGiTB90TrG0bEdVYKfm+3WoLL4iWytzfPGbma3UyPBHhSeD9fTNA+5crq1jLGqxyMpUhzkso681VtbKPVJbi+iijeU7oGMmAVx6frVy9trjUlewhuhCwgOJ1XlC3QgVW0eaWBZtNSF2lt7h/Mkl+VH3HqvqPpQV73GmSRC7u7eG5mXbDFI4BfGBkD2zVKztreJ2uFaFJZHCuqKdwz/Wjl3pkd7eWsuoQ21xLCcw5gB8v/lJGR0FKW2c2UvzGCQHcNxBbA6e9BmNUvAtveR4lgtrSXy3kcjdKpBJ4GSKGaNeyzQm3trFpLWLeWkZ2Uhhg4ZWGTkHg0WuZ7LSrt7q/e3ivpiTukBRpXK4Coo5Y4/rRG4sPj9Laa9jNnJcEM6xylN7cYLjse3NBndSvzaeHbvUJRAI4CxCsRz8vygevNfOWsa7qev3xudRu5Z5Oihm4Qf4VHQD6V6B+JuvujRaRFFaRxKxLBBucY45Nee6Tax3V9GryRxqp3HzGwCByRQWLXRZZdPN5IdsAPPrj2Helqumi3MflLgFMg46ip7yeTU7iV4p/KsIcJEZTgAY6H1NELCF9T0y4c3sZnRBHDBxlweSQOtBkAzK2QeR3r0rw3rkl3oEMVzI7mG4WNfYEGvOJIjFMUb8wOOK0mnw6hpXhyDWxaNLZPdMu/kKrqABnH1PFBqzdB3IDo+xmC7mxjB705ZRLISzbvbGAfvQbR2tNSkllt12AuWMA5Oe5OTRxZo4V2xoGYdzlsewAoEgy6ISQnrjj7Vy5eNBhTkbgNx6kUpQ4+aTcvHygnn7CqzylVC8bSem3OD/r7UAbUpiGKQKplJ/MegFCrIiLUJHBLNHGzMx6mpJ9Qljjlnyis7EIvXiqOmzea9yGOXkTAJ+tBs4otmnxA/mVB/PrQ/zD5Em7HyfNkHrV9ZCyFRx/Dz9KoTrttZv8WygmiaTyI9rZBUEUqlgjEcEa+ij+lKgxW4cinAgLz0roXP0rhGT2xQLIOa6BnufpXAFzjFSD0BoHhyqMm0YzksRk0zc7NweO1dIyKlA2jGRn0oGuGdSh6Edu9ekNL4mn8J6cirZbLWSGG4s0kDSygAEAq3GcckDpXnDwTz2rmC3lmCDfIyoSFUdSfavd4La/1LRtC1h7qO11SytophbSw5hm3LjDgD8xA4PbNBstHv4dX0yz1CITfDTpgLM3CY42+nGMVy6u4rS2mYugijwZM8KF75P0rNeCLzTdU0mY2qvB5N5ITblSBGSSWX7GtXdRLqFveWrW5eGaNkcbMgqVIyf1oL+nzWZlmZFjVSgcbUx+XjNaJGV4wwIIIH3rD6R4knuHRZNDuohFuiVoZI5EZf8AFnPy9Oho5Hq9+8rI2liCONeXkuFfnsMKTQS3gSTU0hNqCCpJkdFYEYxg5579KA6jpHhjw3Cxe1NjBfy7TJDu8qOU4wduSqZ45AHTmid5f3mnwT3dzE17tQM0FogDIg/MRlvmPsKopqw8QW1u9oskUV0rLGk0ew7f4nZSOOwA9aAvbRx3J8kLHtjUAtG2cirl1ZW9wY2dWEiOGjdWOUI6fb2pkcYhi2qg2g7EwMHp14oJZeJ7i7ubhzBFHBFdNaxnzA5lCnBfjoPagqeL7KG7t4tFSZM3tzA175kmT5O7nC/5ioHHFbTBWEhUIwvA9OK8/sdAW5/Fe/1SO9eQR28S3UWAQkgGVXPptOcV6KMBQKCoV8mBSpIwvOT+tZ6bSbXxBq5uJzcvHZ7TbBZ3SHPXJQEBmB7nIxR7ULm2Dw2Ml3HDcXRIhQsNz7eSAO/FP8sKysG2qvHyr19qCgI2jkzy5Iwd3f0ob/s4jeO7TxEI0jmisJYJ2UYMjFl27vXCg0cnJkDPbBZCUIKFtufv2+tDNEn1K8aZ7/TzYrGTGITcLIzkfx5Xjn/5oJrK8fU9dv4CjJb6fKkY3Ljc5TcSPbDAfajOCTndx6YqvHbrA7vAiK0x3yZHLcAdfpUrP5Sg9ATznsKDP6zoQu9Rj1TTLk2OrwYUTAZSZP8A8cq/xKfUcg8irmoLrd1psXwNxDYaimGIePzonPdD0O0+o5H8qJ8Fst8wPGTToo1RmbGG6dc0GZ8N+NLfVbuTSNTg/ZeuQHEtlM3Dc/mjb+NT2IrSSOsMXzMX9uCaE674f03xPZmK6jVZwv7m6jUCaBs5DIx5GCAaVtDqFpYlNTv47goRtukjEZkBOMMvQNz260FSy8NW9hqNxe6ZdXlik8heS0jZXt3PdlUg7f8A2kUbOYNrZ3BeM9BmnafaRadYw2kSFY4RtUdaV1HFLGsbICrnB56igii3usYuCjydcx8CrAmXPlquccZ64+tVbqeHT5IZCgCM4hLgZ2A9M+gzxVlBHDI5XChupJ6mgoTaXYXTNcNBCLtU2rebAJF/93UUnuWaBAHVmUAlzkbveu3MKJLuJYJIhD/KQPrUCiJUAUM6MeO20fXtQdgUb2llRI2RfKwMHPOevXnNWTECfM8zeoPykHofTNAfItrrV7a9Gp31hPC2020bqIrkDqXUjDdevWjzwRnMm+Hbu5znGf7UGX8Xa9q2hxWE2k6Kuq+fN5DRJMd6g85UdD0rmheJp/EOrC1m0DVtNY7vNW8hAiYLwRu7k57USi0qWQyO2qSpGZPMjNrCqeXjqNxBLffHWrXhySR7Mi98wXKu4TzZlkJQNgEFcAZ9OtAL0/TL3QoTpsk5mt45SLXH5nhY8Rkeq9PpRJ9OlcOu10CofLkBwceh9hRm4gW4gdJGI53Bscj7VhPFscEkUt3rGp6q+m25RJ7GFfIt5ASMFiBuI5GeegNAQura5uLWRUjlmDQ7ZjHLtDZ4AHbp3qv4ItJreTVNG1CeWaTTpl+F8yUu8dvIgZVJ74IYfaptI1OwtbSLTomHkISsKRcbEydoX1HSr8o1OK+F3paWNws8SxzfESsCpUnByqnPBIoNEiNGgHylyPzYxk+9YjS9Ut5PEV7ILxJhcXLwLEJuVZMA5HUYI49c1aS98TT39yk2paNb20UgRUtrWR5hkA8l2Cjg56VM2gaetvcFURJ58vNPAixu7cfMSuMH6UBe6vIbSH4ieaG2jXkvM4UfqTQb9qeZqNumm6fcalFcH5722MbQRnvlicn6AVat9D02C1K3CPcRMM5vJTKTnt82cVldU8R/AXXwmlW6x2wyrMTgH6ADgdenWozaI9rcWDJl34QL6p4h0Sx8SWGnXczF5MhZFi3IrkkBS/O0n+dXNXMN/pU9pA8aXBGwRZGQ+M9fauS6bp2o2slldoksTwgyMOGkPUYx0IPI+grK+IvDN9qOntBZ3Q1O2ilPn/tQL5oXbjMLoAQRz161JV66fP8Arcj6r4kvFlbJicoDnoFPNZ+MhZup25ohewPY6he2wDAJKyhmGCeeKHCNi+3BJoCN/tS1jWIkQvh8di3eiPhIRDUo5J4ZGjydzg8Ae4qpdWyzWcMMSss8YyYz3FS20Z0eOO8S823C8mFgf6igp62kaapPsljceYcFBgY7VLFqN1NoqabLIWtY5GlijJ4VmHJqje3cl/cmSQLuY54HWrcULyGO3SNg546d6BulWr/EpO8LvAsgVgvc1t4JDbsRbyPCmeYzknFCLSzUaYls67iHJPYlvarKmKMYmuBFIvG2SFj/ADwaAhJP8uTlu4Tpn71Q1K9dLeWUjAVchR0H/n96kWZckGRCccKiYzTNRgaTw7e3Em3ykACg8EnI6etBiJHZkUsBzyDmptLk8vUoSxwpOCa5cxjykIGMDFU8kEYPSg38M6gt8wHqxNRLKtxcmNHWQADdis3a36SsFnLqx/iXnNajT7UCLzMtzn83BoLSPkZYDJ9qVW1RQoB7UqDz/IH/AMVwMM8+tLORvJAGM5rY+HvCYNhc6vrNo0lvGoW3hZsCV2/Lkj+lBjtybuWAb09alAA5b5cetfUdp4C0hPCNlpNzYWMxjtxujmiDYcjJ+bIYc+9B1/CfwjpMfxUmnu7FhlLljJGvsM9B+tB4Lo2haprZkewt98EJG+ZvyBuw9z7V6LpehaNa6cmm32kQX0zDLSvhJAW64I5Pt6Vv5PD9hpo82wsre0t1bO9bkCMt7r6/ShzPFFFcxjS4bppW+cWqkNjPJAf+q80AvU/D8Vjpk2mxx3ENpPCYpZIcO0fQgHB9O9DfDI8UXdtFFb6pLf6ZbP5auYQhCgfLl85HORyO1bezsCsPxXns0JdfKswGRsDoGZuSfbNXLvQ7iyYa9bW9tZoMrfQYO2SJjy2AcB1659zQANM8J6roTatJpGo2KjUAZ0jlt2mMc2M7QSwDA4xz3PSp9I1bTPEenWF1fahdTvtCzRyxmILKv5wVU8YPbGK1QvYUTy7UK+4eZDKMFG/zLg81m73TLhdduptPsIhPeqlzMhm+HLMOCwYqQT6jH60BmSR5QRKw2ofkVchfsKvW9rKJwXSTy3UNgLnByfWqFvpuq3RjmuNQS1ij2+Zb2vMkhx0eQ/mH/Lip7qNblZbFbaRpHR9jNcFfL9WBBzjnp70HfFBnXRrt7OCR5ZlFvuwWChyAX9hjNXNGtY0UMB+4toVijAUdSOcHuOg+1dtN9lHDYSwymG0jB+X5w5425PX1NS3mlvJZmey1GW0u8HDRkMilvVDwSKCS7Bit2h+LkQEiNW2jqef6A1RsPh21QvDGkMe55NgXg55yfvj9aEWM+qSPcWeq31nqF3aXCW4FvaNCQzLklxkg8EYI4rR6fbCxtVgbyZZOfM+cDJPGOe2KARo+mXC69q+paRrAQXF4VvILiESRtIoA+XDBlIUc/UVoprvU7OISvaLfIPzC2+SQe4ViQf1HtWWn0jxNo+pX134bvrKa2vJmuJNO1NWXbKRzslX14656UZ0fVNQvtGa81DTFinjZvLhs7lZxOAPzIcgdc8UF7UNNttbitXlQq8MizwOw2SROOQR6ehHcE0MsfGFtqF1eWAt9QivbQEEz2rRpJg43KSMUXtriS/hWRIJY2GMR3KbWHrnBNUAt3ba4smo3cklilt8uYwIxIXOCSOhAwATQErKze3QSS3DTXLptZ3xg/Yf2qpcahNp8KvfWEjp5mHezXzNo5O8rjcBxzjPWiZnhaLz/ADVMI5DA8Y+tMs98qm4c8SHMa4wVTsP70FGz8R6VqF9NYW94qXsZG+3mUxuRjO5VYAke4yKLSMFQk7SgGNvqaHax4f0zX7UQ6paQ3EeOGcYdM91YcqfcGhXhGw1Sx06Oz1fUHu54pZTHuYMREGxGC2AWwuOT3oLd5o6auWmF3d2zMqqRE2Omex4p2kafqGmyNDPei+hz+7kcbZFB6gjofrRlhklRlc96hVCsgXLYXnJoAPg/Vx4h8Nw6kkqTPveOR2TaN6MQcd8UVu4Jpoljikj3CVZD5qbwVBzt7Y+vbFU/DtvBb6fcrZxxQwm7mIijXaoPmEH+lFUYmdlIAAAIPv6UFTUNY03SI4pNUvYLFJZPKQ3MgVWcgnAOcdjVu1lWfMqPHJEVBjaM5BHsaq6lYWN/HFFqNjBdxB94WeMOA3QcN9alKfC2zR24iiRFCoMYQcYCjHQUHZ4BcWcyImNyMquuGIOOCM96ZZhptNgeRmMoQBjIACCOuQOAeKuRrhQgCgL+ZQO9V/g1hM0lvBGsz4J5wGNA+VYpAjvLgrznd/aqcKN5TLKQYmbKFuTz7YAApzrFvRjhmU/mbnB9BU24IHYsCwwAoHFADjt47fV0hmVPLO8bSN3Bxg+1GvIihjdFgULvGMD+dBNY1i3sdZsVuLa5UnKrfCFmjUHqpIz7dcURe+nFhNNbQOQgLgLg7gByFGevtQRPDPd3cse5Vt14IQ4Kkc4I96nkMZi8uOGJ12k+V0J9efes1YPc22uT6yqTJY6yYz5dwAskE6LtVsZICsMA+4rUBF3pMFwGPXIPPU0AmE3VpOjWl5I9j5f/AKOaLzGVs4+V+v2ORV2a2W+DW97bNKsrNw44UY4BHpU8xm34RG8oncGWPkZ9/rVe3eZxLK9lfKkRfCPt/erjqAGP86DG634Gls5Xfwxq/wCx52UkWco823lPX5VPKHjqP0otpjXVjotsktwl08ihbmeFMASckH6e9VtT8RlPEkdvfafeadbXKL8HfSqBvlU8xkAnbnIwTjPStKtsltCzXOF80BWijJ2hj1x7UAPTY78+KNaupbOJEkjthGxOTI6qwY4/6B74oXN4x1Gyu5luY4dqEgqw24ArQzQSBTA7CRQMxTPIVVgf4eOazOoQ6Dpc8nkabFJcNwxmy4B78MTxVd9w3cHwm01tXYpd660Gkx6lPPDLcSpiLYwKx++M4+9CfDFgniHVFu/NWRIZhI4I/MSOnNYtLHTbXWIbq0s47OWeSQ7YjhTxyuD/AGr03wc169jI0srtaEgKMfN9c+lVxPlZ6eXHPG48zHuWluYTHHIFhDK4JG3gqf8AShtldG3jlgyCgGWRucGrM91Iuox7VklQxuduMnih8ssMrJBJBdefcDIidV+XHfg5FaPp897eC/i1o03+1ct5BaRRCaETFE4J5xkL9u1ecJHOz/KmSBk8dBX0l4ms7K91OCyl0u+vHSNnF3aW26WyfI2HkgFTzkUJs9Hmh1CS21bQY7fzSEclkIdjyCpHHvzz27VyZ0txYvkmYiXg1rcyRXKMGIIqxfxtLELteY3bBx0zWz8feBptP10y6VButpyDFAhzIOBnI7ZOayFtp90RfRThoPKTc8cgwc/Q03tCaWrETMe1fSbdJr5RKAE9CcZPatVBbpA67P4uTnqKzum2U0twsSlQN2SwGWA9q2ZjjSPbMwQj8vHWu+vbkRudQrwRrvZGIMTHdyOQfalcH4ddy3MqRt6ucVHNLChwZdrDnEbgnFA21EXd7FBbId7MEEtw/A59OlRi21uXDbF3K+ZpLq9jsrPhpXHmO684/tR/xnp72HgqCHDoBL8y9j05P9aueFm061bUkgKyahakBZ+olXPzy+4HTHpzQ/x9rV1d2FlYTBfOmc3Epj/KUziP9RlvuK7M6hXWs2nUMI8by2iHaRxihxU5rTSgLbjsB29aVppcM0gnkU4ByBUIyRrtvv8Aj7/J8dO+to9F0gqVubkAZH7tD/WtQrny0XCgk/pioEXzG559KsIYjKGxjAOKlW8W9M/I404IibT7TtIFO0DgUqWI25Lrz70qkzNhJ4K0HxFqbalaaK6GIh5fL+WCQ+yY6/StLFFo0N1bwX67NMUeZgAlY5BjaTjkVol1SO1K29yEgUHaEBAGRVHWbixhihvIZooZWfbsgk3NI3YADv8AWgNafcw3cE1ykkc6Ekl1YMvHQBgcdPSsn4s1fXLvybHRLZmAYyTuRvSTHIjJ6rn17HFD7o6fdeCtTvWgi0vUY5ktruYMVYneCu7b9utW7WLbCNhtGkWHYspLHc+MBsA89aCPQLmLVbiL9qwyWId2DWl1IFG8kZ2nPzD0NEJ9Xgh8RLbQy2UMcRbb5ARpWAB461RixHe2hvX01bbdh1kiIAPsPUmuQ6bZS3txPBp+zJLAqoGAftQD9Cvdd0zxq91qdrdS6bfyZEp/eRqScKGDf8NuK9TubtOI5IHeN1IkQpuDD6d81hJtNijglvrz5opwluYzIWyR+XdngL1/WrlnrxhhisvhDE4VkG+YMoVRyeOg9M0EujXcZtroSadJaR29y0duxjWMGPqBj+GoPEGuyWd3ZalDAb62hkMV3HEm4rGw5cAZyVPUUG3zwX8urWtxc26XqiCSBgJI3cD5HAP5WHrzWk0STT4bXKSrbx2wCTSSfLucnMje5Y0FnT79tTRZrN1SykUeVIR80o9j/CPrRKy0+xuSs8AKywuyxNjBAYDdweo4/lWQ1Iz3F1NaW1w1vpDkMLZFEUip3Gc9CRkAjPNbfSL3S79VnsJ45PJQRMA+WjA7MOoP1oGQTJa3ksF7IBKP3iu4wshPfPQemKfPcBv38VuDdMNsZQE7j656EVa1Cby7V1z87jYoC7ssQcYB4Pr9qzmh6T4m8PWPnXmuSa2MFnt5oVR17/u2HfttPH0oCn+z3l6h+1LcwrfyKPiDIpZJCABkc5HAqCQyeb8JLYSwsAXEgzLA656Fj0Jz6US/btidPhuluI0E58uISHZmQ9EPo2eMGupdyLCSYmklHLRqRnPtmgZHbtvKKwE5UKccrEParcECW1tHBEqqI1CrxgVmtC8U6bdX8+myi507VZZmle11BPLZ+3yHow4HQ0d1Frz4F0sCBcyKVSVl3LCcfmIzk/SgubX5KYz2LEkfWmfmjww454HrQSPQBexWk15f3ranbRhGvYG8gyevyDK4P0rsvhu43xGDxFrcLKcsBMjq3sdyH+WKAXJpCWl/aJp000MfxIe6s4G3IMK2CI/4ckgnGAfStBFqN1BE7X1kVAc7WtSZMp/CSOoJ9K5o2jx6SrxxXVxcKTjzLqTzJD1P5vuaIJ+8ZpAcE/KCKAXa6paeIo/N02/Zorab99sBVtw6oysARxU2nopu1lLgyeUxJB7Fs0M1zw/cXLtq+l3rWesRQtGsiLuSdeoSRD1HXGCCCazvhn8RALa1stY0TV7C9ggUXDfs52iJ77SucCg9HO4DkZyeKiyu9mBHmAZIB6GoYtQiuLaG5hjmdJVG1lQjAPqDyKEeIb3XdKkku9Mt9Lns0hMlwl1K8T8cllYKRjGetBzT9Mltdbu/htTvjYspla0lKlFkkYsdrfmHfjpzV270q8N2Lu01e8gfGDCwWSE/VSMj7Go9CW21CwTWEhSK41KKOaRonJBAHyjJ9AewooZHgIZ2TyycNk4Iz/WgGRah5Jii1aWxinmuPJh8pjiRsEgc9DgHiro/fo0EqDk5Jz8vqMH7CmDTlM3nBYJyshki3j8jdMj0PJrjKbZJwzOQW3sM7uD/AAr7UD4NXsJpJEW6iW4VtkkTOA6sO2DzTr9Lq5sZksrhLW5kTEczJu2t2O09R61HcadZXfM1rBLOuCryQqSD60yxsodLjl+EabbI27y2lLqjf5QxOB7ZoKWm6zHciWG5KW2oW+FuY3O3acDlQeqHqCKIWAg1G1W6hnEkE2WUr0YdO/NU7jw/pOqzRX2oWNpc3kQOyZ4RvUZ4APtxj0qCbxlpml6ZNc3VvfwJbfLKgs3JXnrhRgj3FBoY4VjGFJ2jHB7YqlqCteafPbwzGCSeJkWVeTGSpAb7UN0/xnp2t288+k299eeVgSJ8M0RAPcbwM/QVVju9dub3TjbWosLJJAbyKcBp9vPXBIAPHQk0BG1jF14dgjjuYp1eAKlyFDIzAcP+ooDbeN9Ms7b4TWruCz1aImOeCQ7QGXgupPy7SMEc962CmGONtoVVC/kGAP5VntWfWn1XT0s7OzvNMkkC3Ql+V4Ux+fOcN34+1Ay3km1SNLrT755YS6t5+7AcZziPHGPetALm3R5LdJo2uo03GNnAYAnqR1AyagS28llcNu2grGFRVVc+gHFQ3FtHDex38cPmXnltbl8DcV/MFJPvQWvg4r6DZL3HzEN09h9MV1tJZ3cyXLuHXYwI6ioNPdLcNLcSeXgkAMcLyenvTr3xTothBLLdalbxRxDMjMxwg7Z44oK/wEd1AkUODGjbFfHKbTgig+r6Ro2mSvqN8vmyOflRj1I9qJeHde0vXUvJtHuFuLQTE+dGDtLEZI57j+9UvF2m29wi3dxePEEXakax7tx9uahk9NXDn+LETOnnuqTR3N/DdpaRBY51dY+mK9M0a+jv9JSaO38oZ2FTnt6Yry25Ah1O0jvFaGDzgJnf5SnocehrfP4t0+1xFBBJMoAAaNQBn29frVOKdTMvY/JY5yVrTHGxPVHmgmtJIFQSHKAntn/4rJ6zc3a6+iXNywEQBJhHAHp9q0L3k+pxwyWIEFwse8Q3C9Tng8fTpWVsdOutY12RLpC0pJMrIflBzg59qsvadahg4WGsTe2X1DTXF5FY6BFfWtyLl2bCrn5ZWPt7VmvEsd7eLFcyWhto4HGGVw4Jx6dc/el4qn1XRE0v4iyhktLW7ffBY8mWHjDBTyGHORTbfUpdTS31TyBcaXPJshVhwcnGD/m9Qe9RtafSzjYqbi8Qv6DHO6R+fHab2G+KYLhsA45P1zQj8QND0jVrGee/FrFPGnNxkIw/1qzq1rfWWpw6XAzBLdXkR1PLoeRn715r4p8QXeo3z2yQW5EZ8mS5fl29QnOMZ79anX+lnzY95o1PUz1H+F63sPDujeGXGnXC3sykSTXeCPLyPyD2/wBaylpZ+IvEVxcy6fEYra2OJXZ9sYJ6Ak9/aoorS5Ny5WUpC4ww38N9RW+8NeJYND8NXGjyaYJYLh2dp4nAkViOCQeuKhS0ztr5PGpjis612zcP4cahFcKt7exs8i7ylv8AOwHX7UC1LTLK21Zls4yI41HEjbtx7nNenaj4zX9mxz2kscNzBbmIqVwWOOODXmDyyTFnON/Jb1z1NdpuZV8yKUwxH3Pp23d4GV4ZvKK/ldT0oXea1e31801xN5jEhA2B0HAq9cH/AHOZwQNiZAoHbwtLOsY5OQc1bbWnn4Zv8lYoNyQmd4wWAj6sPWiUGWDKBiMcAD0qpBHI0qsMbFGD70RhQKhXHGazxH6be7Ob+Z+OqVflViOuMCpUcr2I4xj1qJupYdTmopLjBGc5FWY7d6edzsc+Nb2/4vrcYyMHr60qoLJvG7djNKrXmvU57d2innfUrQYGyMMSSpPqfWg+q7tPi0+3iZmkjR5C6naGJ6cjvRuLw+8iW8UzQRKGMkjeaPnY+w7YoFeW811NcTzCEwbvLLIcqMnAA+1BHrt6NQa10yJYvP1REuL2BSSF2H87HHOcVqLZ0hRnJRvKARSiAfQ9KCy2VpYa1Yz2enXmpKlgYcxSIrRtu9M8g0YXWJ1tWWTw5KHmkEKFrtI8Ngn5s5wBjrmgegkeSFpSZFDCXc7Z24PpjNFYzMw2gfmOA65Gf+1AfDE1prHi+ezu/jbDVbOIxC18wSwlW53bxgEnp07VurrwrJIyNHeEYXAEjkgk9jQAzvgL2t1EJra4Ro5FB43AZBDVBpUF5cWm5orSNRAP+FOJA5JyCSV/lV6CzdLNkniELOTH5UpyI2Bxk98GrEthKY1/3SNtzsqm0l2AKvoOnAFAI1JpB+z4Xkt4Ww8rxqAC2M8gAdqzthqsj+KINLmiaKC8h/c3DRkiR+6LnjPrjJopqMP7UuoYrNJHVk8iIuRnb1kb6Zqx4jvoNP8ADbxSQBk8orEU58uQYEezHIffjFBf023i1DVBDbri1sXIDS/M0846kn/L6dKOvYWLXr3gtY450AU3sK7JH6cbl689jUWk+H9S0vR7S3jvba4nEWLiSSMxuztyxDL3J9RUl3PNotgbyXT3eC3BeYRzIAgHVySQTgc8CgsMbkaiHldZbdVBTCFZIGPBZucMD6gAiisVyGUGRgAVDcnGRjrzQ1L23ktUut6SWwT4g3A4B9M8eh6fWqWnwxwaJJdzwFmuHadY3laX85yoXPQYIO3tQTvf2OpalJZwwxMiR/FybkGZecKyjqeh+YUQA8wCVXB2jCMe/wBT3oHqXhuxV21ZYI4tWjtzGl6CRIvHHBOCO2KfpurftWJYFCRXsXyXauMiGTb27cjBB9DQT6h4etfFErQ65Zx3NnFgwYfBjfuQwIIP0o1Hai2tYbdWkkSEAKS5L8dyx5PGOaz15e6zbW1ukQtbG4ib89yN9tcjHTep3IftTF8cadaXqaZrt1aWF7KSgUSl0LY7PjAzkYDYNAdlnnkcR2fkyAk7pJDjZ/rVhQ8cQjjkaWTu8h7/AOlZzStZjtNRvdPubi3j8pid5foFBJz7YBP60fEsV1bxC3mBhmUEPGfzKRkEH3HegqwS39ypt7qFYDGRvmRvllJ/wj0xRFHdAVbAiHRgaYn7stkeUgbAJ53Up5o1TczBCp4U9D+lBN5igIuGwx4IFcSQSJuTfwehOORVOBrZp2KySEyDIG44+3pVHxLYatqGhyRaLqsmn3i4eCUYIdhnCPkH5SSM454oDgIBZmbCEZBJ4/Ws740uPK8PSwSyx2y3qmzW4L52PIQqgLjLZyfTFHraF5LSA3yQvdCNRKU5QtjnGR0z0ql4i0i21fTYoZ2VBDcw3EbHgB0cMP8AT70FeC31LTNNS1aBLhIAscb2zbWKADqrcZ9gTUV1rVpPDZRrdNFLPeRwrG8J37hlipXtwp5rSge1YX8QppLDUfC+qvBPJp9jqO+6aEZ8oMhRWb/KC3NBqwsbLGY5APmJwwIPPaql5IYhdyJGNsahsr8xOMluPoPSr4tlVoyCzBc4BIqi0SpDIoVyzSck/Lk/ag7p+uaVe6VBqkF9bmznAMcrOFHPQHJ4PbFdi1mzvr99NjmxcCITN5XzKFyQMuBtzx0zmql3oWk31gbDUdOtJLWU+Y0TRcFuueO/vQ3wlHoWiXeoaLYL8BL5pkSymJCmMcB4sn5kPXI7nnFBrdoij6gL0HFVS8jyvDCcLnBbaSvuB/pVuZvLiZ1G7aM7VPWo7OHyoAhUfN8zDGMZoKzzCCJldJPLUE7xltoHrUlsI5oFuIJMLMA4IHDZHB/SrMh+Xey7duec15xpV/BpvimeK712UoWkh8u4dVyvDoATjOMsuR6AGg30ikfK7IxbhiE6dvWuC1kjjWFSjKowTjB6fpQW0uoZ5rsJdvc7FWSMlwxKtx1GcgEVpYzvhG705IGAaCuY/wB1hsHn/wANB5bt7mMrbxzI4mcfNHsLFOO56H1o43zLlcEeuayU0Fzpniqa2jwbO/R7xNzHMMylVcD/ACsCD7EH1oCRQQwGWOIvuTc8jkPj2x0BodqIhEM3x9lFdwSRgGGZso4zkkjB3Y7UWie3SKe3tFWa4ZNwGTtY+melDVjZpbCRo1MkRZCjEnJPX2xzQee+C9XTwr4m8XaZHaKto14Li0t0OECHPIPpjbR8X+r6vqRu4oi7qCIxtyqA/wDnWpPEGl2dl4x0bUVVTa3hezdZCQgkGDGucd/mA98VsjrWiaanki8tImDbfLRgxB99ucH61XNZtPt6OPk4MFP0ru33t53HpjXuurY6jI6lz+9B5Jz/AGqzqngnWNKuor3QdWC2sbKJbAxR71U8HZK4IJ6EAip7zU7V/GsV1EZZI3ZQNkTA/wA8Vorq+ha1kM7FLWRw5DEZ2445xxk9qjjrETO135DkXmKanUTDmiT2giV728uHvsEp8ZEsEjAD0XAb7UI8LXdra3WpXVxKFUjgHqBmr+pWZGjF7gRyPKpEJxu2Z9D246VjNOjktb+M38NwbSKZUlmjhMhTngOF7e4BruTflGoV8KtJw5IvbUj3iFpV1i1ut8mXCukZPKgHgCvMvEDDUPEWpXWl3FxYW7zEiG3l2qHGAXC9iTnNexa4VEFxqSxyvfW0bCGKOPcFB4DD1x1rxJoIpLlmlZXkJJYE8liecj1rsUnaGXl1mlYrHcQp3/x1y3+8a9f3csnyMXlJIHu2elOi060ihxgyS7cb2PT2FTyx7FxEECqOiipEO9FLgBWGB8vOaancw55RNa5JnuJCj8svD8KKlVwyg4U9yaluoBGQwYYbjmq6gKTuPy5xxUK1mGvkZsOaIrE/e0U8rSKwAJIXjNDGXP77Ay2cjdiidwSsgZOgOMt6VAfJJJYDHvUu6fSrVeVET5amP9Bd/kWkpK4Bj9aZZwiGFZWxucVPqjq9lIi4JUdvSpdPiW5jixgooGahktPg0cHBSnIt4zvXpehi2oq4OSM1YCFVAyMikQqOCw68Diopp0XIz14Fd8ZmkRCu2euLmXtZyacRjHGevWuHbLGGHpVQBpnJ6rnFTlSrbQeBxU5x67hmrzp1al46n0kjK7Pyn9KVLZjvSqfbD096ItreYym2jWXyyEIHtQWwitrMOLx4CFbzmUdSe3HtUd1fmGyAWTbLJzlQBtFBNQTVZdFuJ4X8qJ7iKE3DsFDKW5DGuotJcC6u4BeWMqJuBxII87ec8AVTaW9kSS0u7aWNbhQJbwfLNcjr8qjiPnHPpmiVpB5TR2nxcETr8oTzlAwPemXarJBPbbI7hldDExnAHJwQWGeOe9A/TtJN3pVw9z5kM5OyJ1IWXII2shB9M9a3ltcz48uSXIxxu/NjGMk+tZMfFJZhisaHzCqxhwwRQMcEDPbrVa58QfD6lcxNJAIkCoAD8y885P60Gm1PJkMkZDOygttG7fjoKggudJtd2nyKitNHvl6opY9Rjt9utY7VvHywWDRxk+ZG5CKp2/MDwcivPNX8RXuo3jSNK25pN5YcEnrQe3yXdlE48oLG+Ni7BjC44H0rM2d1o1940i0XUJlWeERahLb9BJOh+Tb9PzEe4rzq38W6lBCVkcSlfyljyKCOkF7P5lzEsjcvubJIJ68g0H1famIQFkK7SxO4c5OaCXf7RFvcNc3ln8LsYyF7XIZT65PTHWvnbTdQ1Dw/IZdF1e/shnmJH3x/9LZFE9V8aeLNX0ua0udRS5Xh9pt0XeFOSvA6HpQE9HsbqfxnbXmnSnS9J1W8azkktB5MMuF3DYp4ydhGR617q0Pm3NuQy+TCCyoD1c9P0H9aw9rq2leK9H0m1i8m0fy4b63iDfkKHIEeOCQQQceta7zDFKZZCuWICqCSR/4D/KgH+JtQW2ltreONpZXlUGNT+cEjj+/2ohaWqh5lkKzCR94bbgpjgc+1VNYa3t5V1S6LJbW0bNI0gwI+OG9avW19bXVjHOkiP5qB1dOAQRkfyoLMaLKZAZN8A42nksfQ+tPksbSe2aC5tYZYWOTE8YZfbg8cUOm+LgWO+hkj2qnz2xHD/Ruze1KK/wDjIkYQ3EMM8fzGcbe/I+tBifxRsrex8I3FzbMEYItnIzRBysUhIBZuoC54PvWu0a6Gn6NbCZg9ukcaQygZBwoAzjtxwaI3FlaXGmTWl3bwzWk8ZjeF+VcehzXml9Jf/hVeWVzBfSXPhC5lEcttP+8ksgehBPJTPag9SkmSXALMVc4OOQPv2oW91LdXdrbxXEsQjZZZHhwVlU7gEORwDjOR6VDo2oW+vabFcaa9pPYyM5klh3qGP8IAIBOec+lUdQ0rVrLVH1nQBayl7dIriwvJCiyBCSrI4ztIBPBGDmg0MLSi8I3MEjXli+SR9MVPPJJNasg3ZlBVSrYOD3B7GsdY+NTbalHZ3umT6fd3DHdbXSuScDLeW6gq4H2o1N4y0dLee5EkqvDtEiSRMh5YDgsMHrQaCCFooVjaRn2qFDsfmIHcn1rHTy2tp43t9FliuZZ/gWvLeee4JErhgGG3pkDmtrGysm5cMpGQR3oPrOi2+p3umagWZLvTpWlhKnBYMNrofUEf0oCUdwJdyqSNveqN3awXcFzpt7FJcW1yhDeccqwPVeOlWo2htlLt8gbnBHJ54qpcbyZZVOI2Qjb0Jbj+woBsnhoJFI2n61qumttBMcc/mouPRXB6irOlwxQMsU1/e30rJvZ7k4x3zgAAUOfXWudVk0gQanb3BgeSJ5bcLFOgx+VuefY4PFE7C3linm8y4mZAqqquVAIx6AUFuQMJJJMh4yORnn6Cqd9pOn6yiNqNrFMIiTGzjbJH/wArDBFW8qhySqgYPB5FdMyPOtu7xtI6mSNSeWUEAt+pFBkNZtfEunWYvdHv21CGOePOn3FuHkRNwB2uuDwOSCDxWsh1NEgDTunLEb4m3Lx1+49KtAYc5UYXkFe59aC6z4fOpSfE2l9Pp16hzviAaOX2kU8N29/egIG6S/EYjcOgw4YHAYg9MV2/tbO+hYXtpbzxYI2zoGX25IpmkxzxwpFcKPiRGPMcKAM/5R2Gar6rqUlnrVhZzQL8DeoyCZifllXBCHsMgHn1GKBuleGNH0+CNrfSbGynVSM28YU8nOM9T96g1Dw/qb3M9zpPiS9095wPMjaNZ4wfVFb8p9aOxXcFyoNvMpJbacdRjtipWZIw0rnCR5JJ7etAFjXUrWG2gluXuZs/v7gAAAZ9BWY8SeD73/aKx8VeHGWa8t5H+LtWmYfFowAYAsdobHQcCtdEYDeG6AYyFcE5455A+tSFyexXPBVeCc0Ajw/cNrWkw3hhudOIdkNtIPniZWIKk8A0+9k1NL6W2tLNYo5ETbqU7K8ZfP5VjHzM2PpRfYtuFYkouPy9TQzxDYy6vpUlrayG3u45UuLeRnIHmIwIBx2PT70Fu/Npf2LWN9apdQEAuspyDg5Bx1ByOKFReHrVb4XenWBsGAwfhUEHmZ7sOhPuea0sUaTy+c8aeZjGR1FRNHI8gL5GSyHJ4x2NB51qfh4S+K7WCSS4uHbEgNzOXIIOe2P6Vq006Brxb+4u2ZUO14sZGaIfs6NddW/kbdL5ARQBnGM81VOLaSVIYiqvJgvIDgk81GtdNGfL8kVj+0aSNIxdhMfMt3I24H9D2qqtldx6iY7a1gjtn5Mhl3tIMDK4/hGe+SfSraTweRLFGyAA/wDCLA4Hckdu9WILyCKBAdscbjCybdoP37VJnUpw1jGscZPDZYEkhSew/wBaFan4P0fX1W5vbdobsyblltmCM/sTjk0fvVBZ2/M6D5wM4K+tUTc3KBEh2TBTuj3nHPqKDxHxBpK6XrN/p8Fy04tpAqyMMM3yg4/WhlvJJ5ew43A5GfWj2s6XqlpcyvqNsUeaV5EYMGVvXBHcVnZIvIuOBke9BZmQypvYDceQPSg9zlZFRmQEfMQBRqLaJN3UMM4Pb6VR1COFmDkkJIDhiCAfp60FDzBKjLkE9KqsD5T5HIJAXHUUsiOXoCMYpSHMnyjkCgpXZCozDgYweOtM0XVbSxieCfcCXyGHTGOlQ6hcKvCn5Txj1qOy01JHRpySDyU6UmImEqXtjt5VaBNUjlRtm1weBzUcsimQADOBx7UHm0mNSz27tGy84J4H3qW1NwsatI0b8Y96RGnL3m9vKwogKbSOo5605W3Mc+uagS5V1JPDAcginRSAA56mji5jI65pVGjErwaVB7DqEsLX1hDMFhV0LIG5G7/5ptxplsukm3mkW4iJBkiZAydc4x/50rM3WvrPrHmIXSC0zsJX5tx9PaobrxVJ5e1XLFjlmJoDlvHoEO9rfTYbcRqVk82PBlBP8B9QKmbWrK3jhUpbFoMspmUEEY+XOOprzy61SaeXcxyRyCTyKoSTueuW5yaDcal4rUkLGCvAzsl4J71l7rVJrm4klY/M773OetDw2eSOfemqSP4QOfSglllaY7m5J7ZNcJ2jnpS4Cg55xzURkDDBzyOlA5n+XHXua5uYplGVWxwT0pxjHBBOe4pGNFVsKDxQcDvgtk8Vat1/jdwc/mLcZqom7pgA/Tp9asZ2ws+87QPy460BGDWZLZrRI4siCbzYoo32tvz1V+3XPevZvCEWs3UDXGpWUrBciKS5kAeXJznA6cce9ef/AITarpSeLbzTtSt7b4uaNGsJZUB5xyo9+/2r3VYz5vmyuX+bgdh9B3oANzJDLKgkj3tFgoj9FPfjuaZeWt3cajp95FqElpawhkuLRYlK3IwcY/wkeootK6RahLCjwK2A7IFBbB4yfvUU9wGheIloZpg0UNwR0bBwQPY80FK4nhkC2CXJZ4dm5kzn7H6DH2qZXCp5xUNEPlG7rn396ztil14etrTTvEMkQZUCi/QmRZJDyzPnlCTn254oxNdC1hMsmDGwCRFcHzD2HHHPrQOvtWt9Ht1muS0sbKSsAQsePp9OtQW9tBqYhu9Tt47mG5jCmCVQyRKeQMEdeasWabC07b/iXb59x4iH+Ef+d6ttOWR/OCh84UgcsvrQBtH07/YuSLRzfyzaXJIBYNdNloCesRbup/hPY8UX1zUf2XbgwwGe9k3eTbA8tgd/8uP51Q1G503UdMm0vU5oXiEZExDYMajkNntjqPpVDRdLWO5kvY9Vk1ASQoIbqdt0hXHf0HoB9aAhocFzNpVpNqaumqOgedhIW8uQ4JQei9OPaiapG0Xwd/GsyMwLB1DKf1qN4mZUMQ2uo5APD+9D73VGVfhXkjSdlJTA3lR/iwOcUF+1vruG4S0s7EXFqsmxrg3KL5I68r1P0qpPrGk6V4sjtLm3mS+vI/3V8Yy8eO0Zf+E+goDJ480vw5MbXWYL9Lg4ae6+BKRsvQODnp2ra6LNaavo8V/ERNa3gEybl4K444P0oOy3DW0Est0VEcSls7SeB/f2HPSh3hnXl8Sm+ZLOe1js7jycXAAkc7QclR+UYYcdaOSWcUsiu65K/kB5APrisp4IvI5n8S3cSqqTa1OqKoznYFUt9ypNBrLyJJbGdJC20xsCU/MOD09/SvJ9C8Q+N9AuLjT9a0rUNcshFv065S1Jllx0WQ9iRyS3Q+tekeIbiYeFdWlt9yzrZymPA53BTj+dWdFuGudB06d3+eW2idie5KAmg801D8RPEUguLFfBsthdIiPH8bP8si/xLwOuMgc0R8PeIl8Tazbz3Oh3OmXunL5D75QVAkwcAjqDjNXvGFh8T4y8ORGN5I71pIZsORsRFLFv7US0zw9baXqFzc2yzxvOqoyNKWAC9CKCxaavE1wtvct5bqD87cc89fQcdaMSSxRRea7qYgQV571nL3RZLyW6ux5jXLIF+bldvcAepqpruoPYeDZb8KcWiBpom4IG4Aj9CeaAjY+IbLUvEN1pcdwTeW3zNGY2VSnThsYbn0oxqNt8RZNCrCN3wVfGdrdQf1rlra2ltHEtvGkSIu1NoBOOpGTzzmpXPlyxrIyAMcLu6k0Hl+oeLtR0bXjDrHhecRxIJGubSYzsU5y44GQMcjJI+9EV8f8Ahe7hFlOb5EvJVWE3OnzRxLIT8oJOBjOK3ksSyTxmULIVB2jH68+mKDeMNFXxP4dvNGlkRFuY8IwbBjcco3/UOlBftFWaNZImDBiUkyMfOODx9qnYpGzbRl8YLbenfFeefhv4pn1DRJ7DVgYtS01zbXbv3K8LJ054GD9j3ray6kkbwrDbTzPIMh0X5Cfc0HZbyC0hklkYJDnBYnPJ6A0FuNZuf2nDa2sCxwzYEc8v55efmwvYf5jxXbvQ9bfy/INvzM0sj3rM6x7uyIvDEHH5quWei21qwu5Ehk1CQBZrtgFaQgdcdFHTGKCDXNT1vSL1brTYodRtkx8Xp2AkwB4DxvnBP+U/bmr+g6xb+KrNryKCW3MUrQywTgeZG69jgkZpmqxWdxaSRT3cEM6RFQ8kowpPAY+o5496xXgi9/YN9cWur3VpbzKZEneB0MNwhO6OYgdG5YE9+/Sg3Pijw7/tNBZ2v7UvbO3jl3zx2kpRp0x+Ukc4zzXdO0O2sLSW1je7dP4virtpicDAGWJIAHpT4tf0ACM/tiyPGQUlGCPrQ698b6RDblYL63knZ9iZztH+ZiAflH+lBentIWdYGMpCYMrEZP8AlDMOtdZIo12sEa1PDmP50Y+69vrVPw55FtpCw6bqjasqEgzTtkuxJLZb154Hpii8PkSW5NuFhcD5lI49x+tBTiRo5pIrFx8OIyxTfkbvQe1QXSrFHuQbUbBGf/ttWQ1/xlc6N4hjsrPSTf26qY7xLBh5ySnJUAf1o7pl9qWtQ291dmOFwSZbKJuVHYOxzu98UHnnjaef/aIR3QeMKoMcZb5dp7gCgS2lxfSpBbWrzzkfKkQyTxXsWs+GNH8SW8Ul5aTRTIW8mSI7XUeh9RQzwp4WPh7XJ72S5MwETRQZTBAzliw9cAD70AjRfw3treJZvEE0k0pw/wAHbrhVHox6t70c1LQtN1PQI9DntYbaKIf7kIfyn3TuGHvWpns43WKW34ySQSxBXPce2e1Br69trVxatEl1cyN+QZAj9XP+H6d80HhWveGr3QHPxCma0d9sVzGPlJ9GHZqCSAMhGACeOOK2v4j+IZNS1hNOWVEsbbB2RjAd+5P0rENL5aHeAwUYyKAJJZsb0B/yIc9etEIxsiZmPJPFQlskknqae/5MdqBSt+6c55IxUDzeUiqvXvzTpQdqr69qozN8zc8mgnadShLnggkHPeo4NW2sVl3FegaqMr4+XPA6VAaDYQ3URiUq6sPXNKsxGsTIDuZfbNKg25aTcCzZyc/ypksh2ggDrSpUEaZZuQvFSqoHzevOKVKg5IuQBnoeaa5Iyo6EYpUqCNJgw78+tSSDKgDA70qVB1eGJPIHauSsAV2jGaVKgiWX+Hnj34qbeS0agDLDkmlSoIrkSwJb6lZP5V1ZyiVGP16V9C3HibUNR/D211e3K288lvb3LkHnJkXcPuM0qVBNHqaf7eS6dHHmU6cs/wARIAW4kOR/Pir4ik3HU5ZTLaQ5At2UcepGO9KlQEbApdQjeoYOOC6gnaecH1rL6mlvo2u6Slqsi2t3NJbmDedkb7N4ZBnA6YP1pUqDQRxzTK7lkDIcEDJBoR4h1b9i3MUCwq88q5SRuQv2pUqAfqOmpqS6XZ6tFDcS6nHKVkQeWY0CZPI6kggelaRLaFQk0CCPy4wmzHDKF6H7UqVBUfUYoLRpirgIjMgQflwOnXpQPw/4jjh1LZcQF5pLMTGdQNwDSY2D/KAKVKgMya9p7SSxXFvLJDO2HQopVhjgEE46VJH4ks4tsFvBPEseEVV2hVA6AAe1KlQcm8b25tXC28wm2MVJxjI9eaB+HNQi0LQpLNVll2yy3Mr5ALmRyxHTtnFKlQLV9Vk1fR7vTreH4VrhVj84TElctnOMemRVi18R/C6ZDpqWKSpCmxWklPTPHGPTHelSoOzeJbq5ubOdbaGP4csSoYneCMY9ueae3iDVRvIgsvlOWJ3En0pUqBsfibU5JC2y2VSADhTkfTmo77Wr+dJLZ1tJIJV2FJIsg/UZ9qVKgS+IdaJMfn2w2dCIBUdxrOtXBj33sYWMh/lhUGlSoEmrazIrM2qSk59AuP0qndX+pXkZtp72R4nUq6k43L3BxzSpUFSztmtYILWBY4YEZpI0jyNp6E56kn3qzBan4pHMr+YGARg7cfzpUqDlxZttdBdXO1XOQ0rMCfpmhw02FJoZOGYZ2bsnHOPWlSoFJaWLGTbbJnowZAQ3PvmmRWENwY5WjRRGrJsAGCBSpUDRZwRxFYUEa9MACoHRHJQZDdCaVKg034f3A33tk6/uQvxCkH5gw4I+h4rZSyF54LdQFik+YYGCP+9KlQYrwPpK2niHXLieUyS2t01tnGd24bi31xgVuZ7CCa5MqxgTqBls45/vSpUAvVbuSzdRcIkiSgqrJlWXHfNPhvGht7m5Y70WL8pA6Y5P1pUqDtzcLPotrsaQxzhW+fG4r6GvIdR8V3DicWEZgEnSVnJdRzkDt6UqVBjLwr5RYg7txw3Un3PvQeeXe5XHTk+9KlQVSwVsY6cU5nJlVO2M0qVBHK5Lfah8rHfj70qVBVlOftUVKlQdBPrSpUqD/9k="/>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8202" name="AutoShape 10" descr="data:image/jpeg;base64,/9j/4AAQSkZJRgABAQEASABIAAD/2wBDAAgGBgcGBQgHBwcJCQgKDBQNDAsLDBkSEw8UHRofHh0aHBwgJC4nICIsIxwcKDcpLDAxNDQ0Hyc5PTgyPC4zNDL/2wBDAQkJCQwLDBgNDRgyIRwhMjIyMjIyMjIyMjIyMjIyMjIyMjIyMjIyMjIyMjIyMjIyMjIyMjIyMjIyMjIyMjIyMjL/wAARCAEXAYMDASIAAhEBAxEB/8QAHAAAAAcBAQAAAAAAAAAAAAAAAAECAwQFBgcI/8QARxAAAgEDAwIEBAQDBQcDAwMFAQIDBAURABIhBjETIkFRFGFxgQcykaEVI0JSYrHB8BYkM3KCktFDY6I04fEXJUSTo7LC0v/EABsBAAIDAQEBAAAAAAAAAAAAAAMEAQIFAAYH/8QALxEAAgIBBAICAgEEAQQDAAAAAAECAxEEEiExBUETUSJhFAYycYFCFRaR0SOhsf/aAAwDAQACEQMRAD8ApZnRHMjmSE7SWqITkAezf3fqCNVtVEJWX4uAVFMyf/U0mS6jDeg8231OMrwSBq2lpw6gxu0T7vzD8oP0PGfpz89UtXRVFLNFU0ySAq53GlzIC2GG4xsMgj1wTkE8gjWbXLLz7PX6mLSwlwU9ephp6apikiqIQCi1UTBJYyV2gMwx2wMZ9Dg4zqHEKmOCpRw4WeFzIko4ba3JQ8eZSGOD7H1I1ZR0siSR1UMkUjipGJqfDM4yQQOfKWUk7WPm9cHAaBPDFFGYZG3tFNOGiBJVFKggqOCOx4J/p9PVtSXRizg28tYRadHu8Vdcafz4yGJk/NgE8n3PI51pycnv241iunanb1KhwB8VFtwPQ4B/cr++tt3weOQDxpDVLE8m/wCJlmpr6AGONAltpIXO33ONGAMaPAz2GlcmqMv8SR5BGCf6mLH/AMZ/XTRhmOZHq2UYxmJFU5+rFv21LCqDnaM/TTZjQscopOc8jOrxljsrKKaIDQ0LDw5p56ljztaR5OfmF4/UDT8GYjtpLckR9dzLHn7LuZv01JL7eMn5Kv8ArGkF5CCBFjHpIcj9NXVj9AP469keSlqZvNUV6w58rLAMHn3Zif2A1Hkt9m4NRUCZ84DzVO7OPfzAftqa0NQ356hkXudi4x9WIP8AlqK3wSuWWBqt0OWdczEfc5A/7hq6sbAyoinwskZ6m0ofChnnkI4xFOwVfqzMox9DqKyCowTc4qRcZJFa0jfuwH6Z1ZVNRVsCwoYljH5ppmUlQfluA/8AlqBtSU7pqapqTjhtyRofupwfvnRlLgVnHL5GKyOzxU4Wquc9TgZAWQvn5YBwPvqGpDoEoq6Ski9DLXL29tq9j9SNTJ/94IT+FQiNeAsKozf92CB/2nT9PSGEYj6cZie7TOA3/wAhx+g+miRksdi0qpSlwsIpKjwJIzE13qap9p4DBUz9XYZ+2dIt9FWiXFPX09OrLliKhQ33Kgn9tX80VS6/y7Hb4yADmVlbHOPTA05FZZAxk8Qwll48EJEAPUAqGOM/PVlZwLy0knLl8FSLfVQMrzDxM+Zp8bWI9w0ox8uMdtRZZLZFU7XpvFOc+I7iQY9tqMoz9xqze00dKzvU3Kn8TGdrqJWH1DFT9sZ1Casjp5gkarVn0YBoMD+7yD9salP9kWV7eMEeaeno51eOjqg0i4XcTApHyVckj/q1HhFGkzNJJvXnMUG7ng4BZip7+wOrY1Vw3MlFaIoRjkuvP1JYDP30zFcbxTTslZH4sbgDZsDj64UjP66smvsC4cpPOA6RKipMYW6R0UA7JJWBiP8ApJAHPvjUyqttLLTf751E8kY8xUsGAPvt3E5+YGosjWqeTNfLVtICcItMsYH3BJxqXEnTJAj8WLJ/tLJgfUkA/pocpPtDEK44cWiPQXGnoagRW01FacECJIAobjuSBuP6asVqrhNNGLhJDSRH/wBKMhpu3AAwzD7D9NTI/wCE0yLFHUDa44ihG7dn5Lzz8wdP08zoDHR0Bij2kkuyxEHtyFBYg+5A/wA9DlNPpDdWnkksyIQpt7h4rc7yNjEtVLhvqAct+g0uSiqTEfiKxKSHIH8lRGAf+Zuf1Iz7almGtmVUapEQI5ihTBb55OSQPfA1BMNrhkYsHrqhecZMrYHGOMgffQ1JjMqln7GIobPG7LS0stfNnzNsMh+pJ4/Qasovjp1IFPBSIDtClt7L88DA/Uj76aaquMkW2ipo4EzhWlPb6AeXPyyT8tKpKOqilWWprJJpOfKz+QfMIv8A5+o9NTJ59kwraeIx4HHtqS4+ImknPqGbCHH91Qv75++lwx08LCNIMljtIVcBRzzj07+mnhGzr/MZ2BA4yAP2504iKi4QAD+7xpZzk+B2NMYtYQoHBPOeTzoc+uiwNHqG8LIb9hHk49c99ZCrH8U6zhiGDHAQDj2Ubj+/GtVV1K0lFPUPwIkJOfXHK/qeNZzpSBpnrK+Y4Z2KbvvuYj9tMVJRi5mbrH8tkav3k1P6+3OhkDvyPUDQ5PJGD6j2PtoiOcj2wf8A7aU55b9mnx0vQy7TRhmCGUZ5xgFR8/T9xppmpq0qpCtMvZWO2Qf8v9X/AG8ae2zKw8ImVh2DcMB9gf3xpiWWmmjEdZHsXn/jg7c+wb8v/wAhokANjymRpKeoh86MJF7KJl8QDnkbgAw+hU6rqmspp8pXRU8bAfmWIvgfMqwZfuBq4+FlRA9HWtsPASX+Yny827Kj6E6jVMjFx8baVnA48WMiQfMkbcj7jTMX9mddXnrsYhgqlpmejvyuh7CUKyj2GWYkar6V1aSokrbhLSVUe3MkVQgWQnjICrk4HtnTjWehuJJohDFKCRtWZuPmVZQRj9PTOdPpS1UEbU1wamMBxtmkpyV29hyCu0Z9Tj5E6MmsCU4SyuDOVkVOa4mW6y1C5OJ40Ziv1BI7/I6RDHKAzUMcNTGvBeaGMN/2liT/AI6t6+2TU3hIktLPGQPzrEjAEnAVmySMYwT8sarjHYUUq6V5kPB/JwfkQf8ALRoy4M62l5ZE/ilwTy09f8NGO0MbsqqfXA9OcnQ061DUbj4NNN4f9O+mGcfPjQ0Xe/sX+D9HTDlgQCobGF3evy0y2ZVBRTvAw8eRk4B454zjt2zjBOANrxLFWCBSR5hu9fppiRfHXfG5WVezEZOeCVbP9PY49OCT2zjxyj2c47kVNQsFPJLUSBZaKsO2oKA+Qkglsd1IOcg8jdx3Oqy6K0MkMDMH2PmKdyCrJICCHPYNwRnsQCe45uZ45Knxfh/5VTwZIpCdspyMNk++OG9TkMMHVRVxDw3kpiRSzRmJoZQV8JmJIyP7IZePQMTjTkGZGpg8PgqKyV6esoa5gVnjIinXOGWSM4OQfUqF++ddARkeGN4yGVkVgR2wR6a5tKDW1MoYeeSIZZuW8RVyfqWII++tb0rWmstCwcGSBtremB3X/MfbVdVDMU16K+Ku23OuXCZeg8cHRjtoADaMHIx399HrOwejXbQktgnOiHfPro2XPOguPXvqejsCsjHOmyCVOCyn0Iwc/rpwgaQB5tdk4LwIj+ZCx92O7/HRuuSoDAEcrjGR9M5x+mgTgAas7DFHNeKZKilkqadmVXVUZlTJwGYKDxn3wMA86vBOUkkCvsjXW5v0UjRjxA7xxtKPytK5JH0JHH20rxqnadsSH6zHP/8AjrSWyu6lr7Fd6Ose12OtobiEjrqqmQUxjIYNFGWUqSCoYEkkq30JxFR111Ilc1HT32glqEqjAc2+BI2GSPEDsmAue5O3jBOOTp7+I/s88/NLlbSU9bWo5UUKuf7s4wfrldDx7iyBlt8aFjgM0ucH24HJ/XWyudNe62zW+mjrLXWRhGkq7orxxwKy+ZsmNdqogwuSVY5Bx6aorJ1bHcerzBDdoaDpO2026dalVAq1DAklXB8zMRjHmCjC+bgzHT84On5WKrTXbKGZb85HiR08I3cgHaSRjjzA9s6T8DTtTvLWTtvcEkyVJIA4PIG3HB1cjrjqO79Y32k6ehmvUdS3h0sUkRaKmAYfzArY2gEcbsDnLZ7avYen6FaepvcdvtBq4LfVS18FM0dXDTVSqSA2WO3JGQuDggjcQObuh/YCHk087lk5+1JZVkZKeWaRyeFplMoGc4xwwz29c6aFwrKZittppsN38WFVwSR32gY4Pqc860Vi6y6joq6gkelsNZHLSfGCJ4oKVYMOyAtIQoVgVzjPZgBzxpXSvXNW9ulrOoVguUFBUSVKVE9xUVMb+GAkaxhtzKz7RkDbyxOMHRFVj2Ly16cusFIKjqCeDyrFABg7o0ySTxzyQPfjQo0v9LUSPPiVWOwiWYKh9ckDg639hNfW01irL9DSLXVTS1KFaYKGpljYqZRgL5mwQcDCjJPOBlrV1b1C6Wi5Tw2ZKKtuQowgoUDBgVLZ44XDcHOcjkAYJr8TbCPWxWGRJJr27KEpoUUZJVZAGUcE/mHAwe+COe+jjt7VIZrmjNtYBFMxKn5nGB+gAOtZH1Z4V564kv1b8RQ2esVqKmYLkskrbEQgeVjgDPJwGJHHFf41VdbFRXa40MNFcalmdUgjIWenxkSFMkqWPYjO4ZO3GDod1bjFtMa0msrtsUZLlleiRU8ZWnpsBu4jUID9SSAftnQdamRcM0UIByBguQfcZ2gH586kM4QjCMc/2P8AM6QfiM8COMn0Zi2fsAP8dZ6k37PRKuK6GfgYnJ8ZpZjndiRsj6lcAfqNHI9HBsjZo1I/LGoBP2Vck/poPTB1xUVMrjttyEX9FP8AiTo0iijQpDTjw2/MBhVb6gd/vqy/bKyjnlIjmvqZWZKOicnOGaZggH/T3x8sachpqkMJKysJwdwji8sSn2bIy2pBRnUB3AjT+hB/rGnRwcgEH66lzXSREaXnLYO3dcH6Y0P8NGihQWI+2gW3DJ0PoOvoGh6E8ewB9ToAjTVTURUsLzyttjjBZiMEgAfP1J4+41KW54XsrOSitz6Rnur6w7ILfFkySEO47nGeB9z/AIau7fSLQUMNIO8a4fju39X751hoaiWpuT3aQeWKZWK8njcOASOwHHJ10EkMA45DDIPuD2/bTN6dcFFGXobFdbKx9+heizg7vbRBsDtpcaGRsen5j/40p20jWbxEbeOQJv3KFJwFkGc/Meo0hp9g/nJIg/tBSy/qucfcDT9RhmXY7K3uMEY9iNMh2Q4Kbh7xDd+o7j9DonCALMu0RvgaWUeNTt4R9ZIJAmT9sg/caZma50gOyQVi99skRz9tpP7gamGCmncSLxJ6OrFG/wC4HnQ+GqFIEdWXTsBJEG288ncuB+o1dTwClWvZXHwK1d9XaplkA+R+wwQR9ew00A0UwDW6pqImOd8ygOD8iWIb9vv31LqATISz1aspxuhVWzzj82O3y0wHrjOTuuRjBJBhjQEY9MY5+3PyPfRIvcLWRUPsg5ilnme00csNQpAaGQR7Wx7gkEfVdMXWtr4KFoqm3ybSNxJkEsS/QbTt/wC7Pz1IYU9wl8Qm8SvETll8PMZyfXgr9DjVdUJVvORILtU0rDDIXwR9CNwP6DTMeDMuTaePZVR090aMGOSXYe2ydcfbzaGpjU9kViGprqrDuPLxoaLlCPxWfZ0H0++dNuuAzqcOeP8Am+vvp4KCu4ZI9CoJH69tIIyMgj7cj9s6yWmj2SnW/aGJYUn2vIrJIh3K691J4P6jH2xpurRTLEZELRuTExxuHdSuQfmD9M6kgeb1OfQH/EY0Uk6QRl5nRF75fhTznjVo701gpZ8e1t4MfUxeBHFIiIshiKuuP/UhYEnPvtz9dRrVJ/Br8VdnFNKxXxGBAZTyrZ/Qn5E6tbhdrLT+VVeqdpWkCx8eYqAcNyDn1xn9dSafpHqPqC0rM1KKKmpYy1NDOCrTHGQo3DIJHqxCnjAPJ1p1wlYsYPL6i+qmxTUlnJf+pypVsnIPcH1H66GqXpy6mupPhpjiqpxhgwI3KBwxzz8j9j66uR2Gcg45B7j5HWXOt1ycWj0+nuV1anHkPRYGj0NCYwmDREEdtDv8saBOdQSFtDDnk6s7W6tTVluSvq7dPX+DFDVUqlpIiHByMFTg8LnPGTqtHbVhay8a1UtHSx1V1iiMlDTznCSupBbgEFiBkgdiQec9jUPE0JeQS/jyyZO9T3RumOq7dc7vW3L+HXimgimq5mk27fiFJALMVJx6d+NUnj0n8frSD06IzRBUISYU4faMFOAwlznlhtzuPbGtRVdKdUQwXBK2jF7S4SR1FyioKlBUQzqGYL+U4OZCThWX0HYHUu7S3K41tfXQdBdSUlTW0S0RKOWWONSmPKIQSWCBSGbGGbg62lJP2eHlCUWL6TqXT8ObZSTxRz2+prKhaykkj3Cdcx457qVxwV5BK8jB0Iv4HYuveo6Oj6br7tSGBaaS2wwgpGgaNi+4EnAKA5IByQScgnV90dZ6Q9Kx0N3sdxoTDNKtFBPUET1MrJudipVVAwqhc5GSQTrOTy3m83S91XTNhutGb3EYq2quDqkMcflZgpKqo4BBJZjtY4GSDocXy89BpRThFJclXenitFzqL5R2/qrpilq2VUWCEU8eO+1WBXIO3cAO3fnvrW0FDa+jaXqTp6lrpqqrqbfUS1ck6qvlWnZljCqzHI8TcSeD6azx6c6gpumUscT27qCz083xbU9sqAk6vgqxGQGIw3fa3deMZGtjcWa52G53KjpaqG+XC1vHDaZ2G/YcIWU4GTsBZUwGPOBzqZSXHJEK2s7jltmkp6WIz2+37Z4rK7VHjwiRZpBPgyKrEhl24X0GVJxkE6tbFPBXT3OCaz0d9jgta1CQ0dsELRzlo85KKGIUlgzDIZV9cjV6Onb2tZ8L/BmjjoumxQeNV4SGWV/OQHJUKd0rKOcgqM+o1FgoOu+meoKae2wwVc9bQCgp5aQtMkAVdqqXYbVdQu7ltvHfbkavmPpgdj9Gi6Kp6+CijiNzhrKlKqaovEMjFnoZfCdQiqw8jEswZ17t5eQGJ5JRLTx221S0dHURXYV7AVci4hYDbsUckbg2c5HY+p11Sy23/Zzp25Wmz1HxlzFJK8zQsA1XO6lAIsglliBY8csxPAzjVLU9NX+Pp/ouwQWKqZ0l+PmnUHEbO5yrgjCFVVSSxHJIwMHNVLLCWQksJozFwkvtHX9VTVZoq2SOvSO4sYFkQyF3wy5Xy+ZWHYHBx8tdIq2uotdUvUF0s9xrHNPLSPRRYKxnJLE+GpKlSNpyfXnVFLYL7W9R9Vx1lNSW2zXWub4mrrjtIVZSQ0OcFuWUhgpB45XJ1LttHcrf009D1MiCegkMVtlXzSPEp8w54MQyNrEjGSACMDQr8ODWRrx8Wr4tp4yRxwqgdgoA7dsaSy5Bw20HvtGM6Pn1OdAkhdY64PcL9DYQA5Cj78/46MD9TpQGjJ2kDHftrm2SuFyEW2rznnt89OomwZOB8tBV24Y4yOw9tNu/GNWS4yDcm3hBu4OmyxwNDOgTxk9uDkc+vbXPoIlxgWF/fhce/wA9Y3qq6CpnS3UzFlU+dkBOWz+UY7gDB9efpq56guy22maKMg1Mq7VAB8oJ7nn9Pc/IHOJhpWbxJpEfKhWd1xuRSy8jzDLHOMEeo98h3S04W5o8/wCV1mV8Nf8AskPIaOnegaonkQk4jDtGnoQSrLz2B9Na/piuFfaxFI+JKUBG24Pl7Kf8tYqCY000tRTxuAwygR1YqM/1eU/5c6s6ee5WetS61VO6JLhZQ3DOD2JB9fsBxpm2tTjgztHqHTNP17N+ISQN7BSOCB7+uhI4VQijGTnQp54p4ElhcPGw3Iw53A+/z9/noTKXwy87e+s3btyj08bN7TzwxgsefnwcaGAVwQCNDnPOToc9hxoKz2NegjGjNuIDe+c5+x0QVlyGcNkYXcvmA+vbTg4OCc+2iIIbB7H01OSuPsM5ddm9lBHfdg6rpKbDvsSrZn4ZlkVSPmeRn76nEeh5x76BJ9z2xx7atGTRWdcZrDKGooZWmRzBXyOnCytVKGT6HJ/QY1FkorukxYG5NHwSTMFKHPuCQffnH+etG8QVQQZRng7HZf8AA86Yemh25ElZ9QzkjR4XvpmfdoVnKZm5TXLKymqvmQf9f1aGrwwQZ/8ArLn/AP3P/Gho3z/oU/gr7LaX8K6dJN1rvdZSn2IEmP8AtKkffVT1B0reOnrPLcH6iknjVlRVAfczEgAeoGOT37cd9dZO5iMsxx7k6yf4gXOlgsptciRvVXDKxCRsKgGCZGPy42gc5Htr0N+mqjBvHJ4HSeQ1UrFDdwc6mtdxT+ILNfHBovDjkG9mVZnIXw92QuV82Wzjy8A54ndP9K2O73xqKouNVUtlmj2FYxMikDcCQc55yoyV9ThWIbp+nbdGzSmpp2jR1MbkAllVTkEE4JJ5OD89XcNPHc6iOK2PI9VDL4qTUmGMLE8yM3C+gzubzAnueNZVclvSUT0dumtdEpzsx/s3nT/TFjsrBqG206y7c+Mw3tn5M2SP2+g0u/VNSaWW326dqe6ywGamYLkP4bAsvzPIHHYMx7A6saMzFYzPtE+wCTw87N2PNtzztznGecY1RdQRVVe0hoUMd4tMiVVKi95kI8wHyIBUj12gHuM7UliPCweThJuzEnk551JSEx0nWtmTw46lgK6ADiKbhWyPZm4OfUgn8wxZUNdDcqKOqgYmNsAjuVb+y3/n176tKaooqWsW4iND05f/ACVMD/lpKlsg7geArYZSeORk4CrnKXe0VfQN8EgEstlqXKqRyVP9ls9mA5GcbgD25xj6vTb47l2er8R5J0TVcnwzQdsjOcHQPbTVPURVcCzwSpJGezL6j6Ht9+dO6wmmuGe3hZGUcxfARPGiGToHv8tGDjtqMF/8AOQeNAMykFSQQQQRwQRyCD7j0Pp6aLLFtDJB51K4IazwEGZSMFsgbQ2TkD2B06aypIUfFVGB2HitgfvpssD6aIkalyl9lXVBrGF/4HhUzh45DUSmSNtyszlire4z2P8A4GjqaqqrSDU1U0+O3iOSBznjJ45A7ew0xkEYxogONcpS+yrog2mkuBSu0MgeMuJA2VKttKn3U+h+mlzVldLU/EyM5qDj+az+YYxg5HOeBz8tN4OMemhgg8Y1yk0uzpUVyeWuRdVVV1c5kqaxpSST5skDPfGeAPkBpmMVCxywx1tRHFLgOkUpUNjOOFwPU6WA2c5xpZUdzyfc6lWSznJH8avGNqI8NHTUpPgwIhOMnaCeO3OrCSvrp42WatqXVxghpmIPYcjPOcDPvjnUTIB0AxznuNQpzWeSzoqaWYofnqKiqlEtRO8sgAUOx5AGQMe2Mn9T7nSWkeTw97sfDACZYnaBnAHtjJx7emkA59wdA7lPnG321D3Pts6NdcekgxgDAAA9gMAaIjPfR/XReuoX0F/YB+bC8t6DTiLtBJIJ0kHbnHBPc6L05YAatgE8v/AC2T24Gk8evGlAoM8lvppbOrKBsIAONdx9nL8Wkhkj1Pb3Pr8hqvu93itFNvIzUHzIh4yPQn1GD+vb1yG7xfYLSu0BZKo8onovsT8vl31n6a2VdyqVqqwNI8vMasN2fmASMjvgEgepPoWaav8AlIz9ZrZNuurlkRYZauoesqSDJJhhvBYAN/UR655Cr3PrwOZclAfGhjEEPiFSypLJlkzzvlOOSe4HbB7d9XcFGAZHhkV3UE+MfMkPHmYZxuf3bAA4/KABoGgpmp9xiJgLBy7DMk7HtzjcQT7YLHkbRzph3JdGatFN8y7ZmBRq0bxSVkCRbsly5BmI7k9zgenByRxpy209PJJLJ8CtRFGpRl3EA5OAQxIIYnsApJxwM5xo56OrkkG1KaKNACIUIZUPuxClSR25H0z31W1yCoYpPchUSeYqxcBRk8jJYg57napJPrq8bdwKzR7Msj2y6T2CpFJUlTTS+Zkifc0LZ5HHYj1Bzx89bKGqiroBPBMrxscKyBhk57c4OdZGlpaIx/CsZrjNtLCGMMsSEjvztxxjzftpqJrhYKoLTyJUJgu8CMXEY+eBwQP6hodtan12M6XUT0+Nyyv/AMNuM557/PuNA6qbVfqK5IFEojqGH/Dk4OfcHsf21b4Py7cZzyRx30k65R4aNqvUQtWYsTjQIyQSe2jIHpn76GBjVeH0Fy12EVyc50RXAGlAaNgSMA9tc0cpZEHsMcaQ6OQTHKyZ9cAjSweMEEaAO3tqqyWeH7I3wsjc/FJz/wC0P/OhqTnPOG0NTvB/EjooznUettlDco1SupIKlEy6rKgbaSMcZ7flGpIB04qksueASBn9de8lh8NHxSG5PMezid+tsdNdOqYaCloUoqeSnXBT+ZGSygCI/wBOTuDe4GNdoEMcSBIkRIwSVVFCrz7D0+nprjaol26jrnEFWZK6+RxRuqsImQOxYZBwzAAHBHA5BGu1sAWJHbcfXPrpHTRW6TSNLWWzUIxbfIUC4Yt6dvvpqsoVqZoJ1d4poc7ZFIIZTjchHqDgHn1UH0GpMSkRnPqwxpRVeePzDB041nsQj+K4KSawwGsqyI42o7grfG0xztLj+tR6M2MNjBbAYYK5NfHSbaeXpm+f71SyqVpKiQ8zRrkhWPGHUevGQMjsdaknnOBnOe3r/oD9B7aj1VLFV0zQzJvVsDIOGVlO4HPuDyPY86H8aCq+SfJxe6We5dBXDeA1TaZmwjeoPcKTjyt9gCO3OQLqhr6e404np5Ayk4IPoceoHIPy/fXSJqWGqopKeqiWaN1AkEwBDqTyDj5865f1D0DcbBUyXTpl5ZYFG56dh51BPYDnxF/f64OMrW+OUsyien8R551Yrt6J5xtGM/f30XyGqS19T0txIhlxTVHba58rH5H0/wCU/rq6yc4PlPpkcH76wZ1yr4aPc6fU13LMH2KAONA5OjGcc5++gTxoWUMfoTyO2htzyTo8nQAB5Ou7OABjR6LsONDOoaOD0WBoDkaPUHCTxoweMY0ls540oEY1aJKYkqWbgY06seOS320AwzgaUOO/b31dJAZSecClAJOAD750blCuGII9PfTTsMgKe/fSABnU7n0coZ5YshFAwzE/MaSffGNEe+jOq5zyy8VwIZsngcaAI9tADBAAbzHAAGT9R/8AfVdcr3Q23/iyq8o7xReZj9T2XVowlJ4SK2211Rbm8FkXVVySFA7ntj79tZy6dSAH4a2p407HaZAM4PyA7n59vkfSCZrp1K+yNTBRbsE5IUH5n1PyGtBa7LS2uL+Uu+Y/mmcDt6ge2fbR41wqWZcsz3bbqvxrWI/ZW2npxhKKy4HxJyQVTO7afdj2+3bWi+HQ7gUG1vzf3vfPuD7dtL7/AEznA4B+o0MDGPTQJ2yk+xyjTV0xwl/sZMCsyBgWVCCqAYAx2PHt6e2gEAcuGO8584JDc9xnv8j7+untEVye+qKXHIdRj7IslJFLgfDiUj+lm3KP+nJ47entqLPTVCoYoGWFB/RDER9yxIC/fH31aAeXHpppqSnf80KN8ioI1aE2gVtMZrGCkjpkpUJqrksaFsGGnZQz59GZRlv0P11MijeWnaMR/wAPocFmVTtaQdssewH2z8xkanCCOJSkMCrnkgDCn6476MQqxV3YMQeOMAH5DRXa1yheOkSTXopanp6hrUMkELUxVRtYHIY/NT2GPUkE99QqOHqeGGoktge40lLOYXCqXO5fYHzYxjtxqyv17W2RfDUxLVkoARVGSuTjOPb2X378cas+mRPZJaaxpIiSRLJWXiR1BERK4EWTwCABuPfJ4PBGtHR1uxf/ACdM835bVR08l/HeGuzPRdZLDIYrhQyxSKSH2ntzydpwR9M6sIuqrRMvFT4Z9pEbn9MjXTKimorjGr1VPBVxsNyGVFkBU9iCR2I1RVXQfTNWxc2tYyf6onZMfocftp2zxMf+L4Myn+qLI8WLJm0vNrkA23CnH/M4H+OP8NKN1t3c19MMe0yn/PU2r/DTpmCllqXkrY44ULttnUjADE8lSPTWNh6ctwSk+LaaOSahlrnjEighQWMajIHJVST7+XHOdJW+N+N8s1KP6hlasxiaKTqG0R43V0R/5SW/YKf8dV1T1la4gfCWWVvQqmF/UnP7ar6e1WF6q1Qxxy1XixhatlnBUSMAAA3AXzbsZPPHBzrolv6Pobdaoljt9ravCgPNNCzqGAJOA3mHy5B9wDkatR4+Nr4fQLVefsqSbWGznf8Aty39NvbHp/MP/wDzoa6NPU36jlMCdSVUKqARHTUC+GuRnC89udDTn/S4fRn/APcWp+zYqDpi41SW+2VVc5GIIWkwTgHHOM+g/fnWcuf4hWagSRaUzXGVVLEUqhlVR3LMeMY9RnHcggjWRqbt1X13cY7LDTLbaKrTxTG8eQ0akNuLMAWXO3G0YOQOedPWaiPS7Zg0aaTe6XCRM/D6hPxNHLUeQUsMlc5aUgO8p2KWVlwoCbvy5/MpJGcDdVfVPT9FlJ7zRqyZVlEysykcYwoP7az0H4WUJjZ7xfK2sXfuYArFFkADtlscAAHjAAHGMCRBZ/w5tbhVS3Ty524Mpqjn6Zbn7DQa5Shwhm6EJvMvRNH4i9JpgG7qQBny083f7rqwtvU9lvbtFbrjFNIFLbVyrKMd9rDJGTz9NIkuNmtdFNVw2iaKmhjaRpYbYyKFA78gZ9fUDgnPBxziovUzXuPqxB/9POpmVeQsLBVKgjGQFYDd2O5eAx1Z3NNJg40xkuEdgfIJyADn07abfO3jS1ZJI0eMhkZQVIOcj30HXy402nnkRccZQyBjgYA44HroyMAkAd89vXSgvOjYYU41JVcIx/UnQlr6hLVGDS1xyfHhH5v+dc4YfdT9dc/raHqbo7IqoGq7epBEqEsgHpz3Xj0Oddt28g4GR2OiZAVKkZB7qeQfqPXS1+krt9cmjpPJ36ZpxfCOQUHUttuHlEvgy99krAZ+Qbtq35YA9hj0HH66ub3+HNgvBaVIzQ1DNzLTEKMn3U+XPy8p+esbVdDdX2Ek2yeOvgBPkQ7WA+at/kTrDv8AGST/ABR67Rf1PCaxb2XAHIB0fbWVXqmroZhDebZLDIOMqpQ/9rDn7EasoeprXPtHxBiYnkSqQR/l++s+entg8NHoKfJ6a7DUi2YkaTnnSY6mnqBmGaJwf7Mit+4ONKwOcc49u40GUJLtDsbYSWU0LAwPloDnQzkY7j5A6A4HOq4LZT6BgZzobcdtDkex++dAtzjPJ1yTzhHZANDjRrlmCggE+pOMfY6bmq6GnBM1TCnzZhx9tWUJvpAp3Vw/uYvHORos7WxqpqeqLRTg7JpJyO/hoTj7nA/c6qZ+s5HcpR0KsfQyEt+w/wDOjR09jFrPI0RXeTWn8u4naO+e2NVNf1FbqEYafxnHOyIgk/InsNZmRrhcWBuFySmQ/wBBByB8lUc6lpYaaKAPmpdiwIZ6RhgfQnBz30aGmjF/kxSXkLbFipY/Yg325Xuo+DoVEAkB4V8MR8yf8BzqzoOlaanxNXHx5s4Ck5TPufX9dVf8O+JqFjErrKB/KISOPac5zhWJP6Z1Zfxqrs9R8Jd6fxGCqRNEQcqx43Aepwe/PyPfRZxbWKxWqyG5T1POfZoFUKFUDCqu0DHAHsB7aUT5lGotNcKStUmmqUlA9c4YD0ypxjUokEgjaMd8k4+x0hKMk/y7N6uyuSWx8CvqSfroaIHI0ehsN6yDREA6M/XH10QOCQWGfUHgj986lLPRDml2AcaPHz1CqrrQ0eRNVxKQeQTkj7Dn9AdUknVb1k/w1moJ6qdj5RtLFvoqgHRq9PZN4SE7/Iaen+6SNOzLGrMzKqjlmbjavvnIAHzJA1narqKSqrP4dZqdqmrc7VZFz6dx7/U8DvyNWVv/AA+6gv8AIk3UFW9LT54p0wzjj0UeVfry39063tv6doLDb/AtNPFDJJ5WmcbmJA7s3djnsvA+Q7a19N4zGHYeV8j/AFJlOFRhrb00/T7LV1CrcOo6gFqeEedKcA/8Rz6gZHPHPAB7icbNFTwPbJKhmp45RUXutOT8RKOVhGOWIZskDOAVx5jg6+jt0dFHIVkf4ibzzVLNmR2xgE+2ATtH9OTjkklyKgpoIYI44gqwncgyeG/tf82STnvk57614aVLGDydmtcm2+WxdMztToXgWBscxBg2z5EjjI9R6HIye+nAADkcH3GgOw9hwB7DR86dSxHBmyfOUM1kEVVSTwVALQyo0cgJxkMCuAfc5I1yW92Slq77PR2+SpqYreggeWafeWfIyiHsAoDHHvnXSOprtJZLDVVsSs0yoFQDGNxOFJ59Cc5I/pwNYOw09fV0YhtFvlqGYl5K6rIiiZmGWbJ8zc8YHPH11meQ3SxGC5PQeEjXF/JdLCXonR0VOtHUUrwIYJpD/LC7l248ox74A7eoBz2xNsl1rYMQTLPXW+mO4VSfzJac8KVYjiRQDg7cle5BABOcBmXqI0N4rUkWnr4YjTJE2yRGPnJx3ABUYbOcge+utRIIYkijQRpGoVFUYC4xwoHAHHpx7aX8fprItybHvNeQ09kVCEF+mHT1EktPHJDKfDdQy/zCODz78/X174GcaGjwdDWzs/Z5Ln7MT1RcJ5OkZ4LX0tNRWeJ42nkqlEKyIsi4zEPMylsEt8vtqu/D+x19xr7qk93rbfMghWeKNlMrKysygyHLKQRyoGd3JAIAFzDDTW3p7rWyVDVEwjqPLucvI4mAWLkjlix74A76yvRU9zl6hgprXcBbmuFKUaVqHIZoxuO0Mx3P3yx9c6yGluWT0KzsaRsL3ZIKO+2+gp7XDX1lakhirr3VSzpuQbmXaM87SDyAOdOQ2a8yXSrs1VfTQMtOKinitkCU6NklSMqC3DbQRxwQfXVReLhc6FqunuFUlTXWCthq4KpkVTNTSeVgQuM/mUNg+uO41cdTWau8ehu1wvlRJEKhKeZaHbTBIJWCthgWbaGCfmJyM9iM6txzgGl0mV0i0Vls9o6g+PqJJ5HSK4Q19U0pmibKSqyEYIVlBx6YOQcDUewdPRz3LqbpiWTKQpIaZWbduRhuTJHcKWVj7tsP9J0qS3dJWiXqO01fgCc4+DnZWllO9D5VABZWVxycE4OCcc6Lp25+P1J0peA+HraJ7dVblI/mxDgn3LZX7ajCbLL+14NP0Pe4qrpO2JUzBahWekCNnLNGCcfUIAfqNal1IGD3HB+uuXyo1qrbsQCtNQ9SU1SrDkbZQQ6jHY4ZePnrcdN3SpudIUqxmojeYO6gAeSVkAx9FGmarEuGxO+nH5IuAvGg6+X66dC88dtE69ho6lyKuPGSPt0RHGnSvGkEHjV+yjwNlT3BIOMcEjj2+mkhcLgAKB/ZGP8ADTxXTeDzrkRxlLpkOrp4KqPwqqGKaNhgrMgdT9jrnfXfSVopLUK2htnw4WVVqZ4M5hQ552FgCSSByR6epGuhXGtprdRTVlZMsMESlmdgePpjk9xwOckd/TmNyvUd0rY6y61XwtJESaSimcsynBxK4GTuOCMAEL299J6ucIRftmp4uq221LOEZtrFbZaudIK2qpI/FVYPioW3FSGLOxwPKMAADzEn8vpqVb+mrvXSPFZrslSYpAkqJI8RjHOSQwXIyD2+2TkDUwzwVUAkgcPBJna4/qx3B9+3rqtq6WqoblFfLM/hV8OWKIv/ABVyoxgdzzgr6j24Jw674Sntmj19+gtrq+SqeREnR3X8RXwmjkVgCCs6kH7sANNHpz8QkPNOhx7zQYHyPOujdPdYWy/WaorNy08tJGXq4myWiABJYH1XC8cZ9CBxrToySRrJG4MbeZTvzkcf5fuday0lE1lI81Lymrrk1JtHFB05+Ijgf7mq57HMIH1yDpo9L9aS1UdLNXUsM7nCxfFqZG+iplj+mtb1P01VUxeqkrKurt7KWlmuNwkESliQAI4l3HupG3dnOMDV70la0oYnYU4i3AKFjoDTKCPbfmR+f6mPHYjjVFpK3LGC8vK37VLecgorLcro1TFLcnElNOYJYyzMwYcdjjuQQPodTY+ioV/4tZI57+VMA/Pn31outrRJ031Ab9TRMbbW4SsCf0PxyPQZxkduSeQGXSoKiCthE9NJHJGeV2g7Rn0/u/Q6zNWp0zwlwel8TKnWV5m/yKWLpmjp8MFjJ9CY92P+5iP208tlpwWZhPKSMEGYIuPouBq3IPvo0Pp6++kXbN9M3VoqYriPJTPbI1lHh0VGmAHVg5DYHBHbTEtujV9/wtCgzyZHZyftwP31oHgR/M6KwxjLAH9NNtFBApkfw4kUcs4AAPuSeP3GuU5Z+2UlTXH+7gi0lCKeTfspgdoC+DCIyCTjIbLHJGf0Onekq2KS7dVVkkSTWuKnXxUIysmwEAkEebcFfuO5zqpludXfqn+EdPB5JHz4s+7AVcAFiT+UD3PvgZJ1qq7p+OwdIQdOUZJrLpOFlkxtIAAaR8E5CqoI57A85J1raKiXM5HlvM62qSjTU+gT/hz0/fKCmudHFPbHqYVmURP5QWUEZUjHr/SQNVcv4e9T0jhbff4KhTjatQWQnJx2O4YHyOt10k1RUWCnqJBsWQu1PHtCmOAELEvHywfvp7qK+03T1resmRpGdhHFBHjfK7A4X5DjOceh4JxnTsoqlHdJHnKdZqIWbISfZxX+K9QRU0VW7RPBIrSK2F5RWCliOCoLEAZxkkAeuplPP1ZVVj0kNNC1RHIImj8ud2CxHfBwOWwfKBk4AOpkvTq19dJV1EaRSTzGR1pSVii3Y2xoo5wTghux2+nfVx0jFT2PqhBBTqae4QtEsp8zRyxgsBuIOMgEFc4yo54Gsuuuqc9qR6O67V1af5XIrV6X/ECpIRvhoAR+ZpIiMe+Vz+2pUX4Y32sXFy6jVYz3WLfJn7NtA/fXVSvLZw3mPPB9ffJ/x0rbnk5J9861Y6Glc4POT8xqrFzJmCt/4WdPUjq1UamuYek0gVfsq4P6k61tHbqO3ReDQ0kNNGe6wxhQ31x3++pzIft7emkbTkaahVCHSELL7LHmTbCPoMDjntpuUkKME8nB59Pb6fLTxX10xLxtH30VYbAYG8AcAAAcAAaI5xoxoDJz7anJT2JAONHzowDg9/fA7/PnsANZmr69sdJUvBG9TXNGcOaSn3Kv1YsBn6ZHzHbQ7LoQ7eAldUpvMUaUpvUqwyGGGB9R/rn66WSWbcxLYOcE5++oFlvNvv1Kam3zF41ba4cFWQ44yCP8yPmdWQRSu7I7c5IOfl3wNSpwmk0yzjOHDOWdTiWg6h6iBrY6ZZoqeqRG2hp2QggKe4wQxO0E8DkA66duL+fAGecD0+X+uNYnrxBQ3akrnqJYIaqmekqPBjVmZQVwCrE+kh5wSQOBxkaCy3aiko7fRSVkYrzAqmFiwc7VwSVIzngkAnJGeONK0yUbGn7HNRF2VRaRbYOhp/wZP7Dfpoab+SH2IfHL6Mf1dRTf7Sz00GQbxbWSELwDUQedB7ZwAPlkY1gaauW23I3akWf4airEqELTKqRwybm8IKcFmO51O08bW4PpvOs+ordVRU1RaGluFVaKpKqRqZGeONBncGkA2qGHGe5IAxjUTqbpS30VUb/b0genuI2yCpiLRU5k2kSKq8+bJXA9XBBA1lTWXlG7W0o4l7HrpU0HU/XkVLZ6g1SVNvqKGvmhQtDGpVipDcKVVsHIJHAwT20u3WWr6o6Hl/id2rmmghkp/gs+HFFLGCo37RlmyoOWP1Gs1DTUVP01HUUVDcZeoaSqCrXFZQiBWG0uzkKilCF29xt5451d3Ou6Pe4V0VJBX9Qz1UxnNvpGYwiXADN5eDnH5vN34GOdRHnJLWMJdDVs6gtFDV2Oq6ftpqqxqFoa+kt9OS+SFKsSBjO9SCxJO0k47ajVMs9iUVFyhWicXyO50tD46S1BjfcHUKrZA/LjIHc9yNaKjs3V91pxBEKLpe1HtBSAPMeeCNuAGxwSSp9x3GtBYegbHYpVq1ikq6/cXNXVvvYN33D0Vs+oGR2ye5ttbw/RWU4xKa29L1df07QiplVWrKxbncMqQzMxV1jUH8vZQScYA4Bzgam0WqO1W6KmV/FZdxacjBlZmLM3yBZiQOcAgZOM6ssEkOcZHO5hnA74+Xvxn3xqla+ismeGywCueMlZKh5CtNCR33SbfMR/ZXJ9yupssrpW6QDFlvCXBbOyRRtLJKqIgyzOcAA4Aznjk8AkjnjB1mb11xQ2q4VVGbdcqiWlyJDDAuFO3fjLMufKrHt2ViAQpxRXrrZLW8klvWS+3CFD4lQEZaWmJIA2qpIyRkFi2TgDcOVFVDH1FcqgTVvQ8twry2GqbjKU2gZwkajaEUNkgAnnnvzpCXkJZcukOVePil+XLNfT9YJVIxjst1fEjRBY0iZiypvIXEnmbaQwAGGUZUnkasku0T1NLTS01TTyVQYwl1Uq5VdxwwJGNuSPkp5PfWWo+mL66KJOlulqXGPK5lYgdhnbuwBzyTxk40xYKT4rq2eC8uluuFtbdT26lzDE64wHDZ84bcRyRgHkEHApp9fK21KMk1/knUaKuFblg6CVIyD3BI7Y02w9tSHVgTkEEnJB7gn0Pz00V769BCWeTCmveOTPdQdP0vUC08VZPVRpDJ4mKdwueOM59QckEdsnHfWd6g6ftdh6OrI7fSqkrFIjLy0jFnUcsMt6ngfIa3jg9jyM5xrJdbrPUNZ7bSpG1TNVrOqzAlGWIMx3YHC5wCfTjQ7ox2ttDGmnZvUYvCMZbhdpr7U26jtzsJZpahGqVNPtUkZJDLxtLYIUHJIAGt7b+i0FI/8AEaySWrkRQPh2CLDg+YRjJ54xuYnIyCACV1VWi4OOsLpcruIqFaWmgoWAZpAWkfeMMFznIHocFsnsddHjVtoB+uPTPvjSdWnqf5NcmrqfJalJVxfBz8dCTW/q+O+tdKeO3wqzVDSKImkByCrlRsORgM+F49CcHSenqiqoKvpw+LPJSVIqbfF4hZd8Mbb4ZAh5HlAGO20rzrorRK4KuisDyVZQQfqD3001vpjWfGtCrVQQxiVuWVSckAntnPOO/rnR1Da+BD5nJflyEFKncF2ke3B+fb6dvtoguFCjsABj6cDUgpx20hk40bPIt08JcEOpp4aunkp54o5InUq6SLlWU8EH98Z9z765jdfw1rrVUy1PTFcUjbzGkqHCgjPZWOVYf8xX666uV8pHoe499NOm44GBzn6H5e2q2UwsWJBdPqbNPLNbwcPqq/qW1LI1y6dn8GMEtPGrbMe+4bl/Q41APWpO0LbmLEbh/M7jHfgds/4a6d1nfaGlpZ7Q8L19dVxFfhkbGFP9bMB5QD6nn7a55F0xOEjnmr2NVhRvaMOBtAKgZBJUbVHPGPTnWPqKKKp4PVaDW67UQcl6HqGbq++xpLZ7C4icZSZ08uPdWbCkfrq6ofwvuNxkWXqS8Er3MFMxOfluPC/ZT9dbLoe40Vx6ahhpoFppKMCKem3FvBbPPLEnBPK89s+2tIy5bJHPr66e0+kqaUkYut8nqZScJtpoq7TY7dYaIU1spkgRSHyvLMRxkt3J78/pjtpK2OlkmqqiqAqZahDAzMoAEXJ8NR6A559/XOBq1IPuc++edKC5OSMnOcnvp3asYMffNvPsaSNVVQqqoAGAoxgd9R7laaK8URpLjTrUU+4MEcnAIzgjHY8kZHOCRqeEwdGV41zx16LLMXk5N1r0va+nI7ZV2ukEKmcwyK9VKqAOrBSxDZUBgTkYz2PznfhZLTG23GlRI/iYagt4qxFDLE/5Wx3wSrD2AIGtf1XYY+o+m6u2sVWRl3Qs3AWQYIP04wfk2uQWS+1lk6njuNSswlhY01bT4ORGAQEVQOAiruJ7Zx6E5TlCNdmcGmrJXUuLZ3Pbzj24HOdDb7abirKV6Fa8VEXwjIsiy7tqlWxgjPp6azPUPXlJYq2KMRR1dN4KzSzx1KglWcoBGCMM2VYlcjgZyOSG3bFLOTNWnm3hI1JHGmmBzrL0PX9NfZmisdC1S0aqZWqZlp1XPAxklm59Ap+o1XS9UdX0crSVVioZqdeSlNORIAM5K5JJxj0U/T2C9dTGW2Twy/8ADtaykbk5xpmZcldRLJ1Bbr/aFudLMFgXPihyFMTAAlWyeAAQc9iMYOc6OmvFrujAUVypKggcrDMrMPqM5/b9e+mYWwb4YCVFizlCz5T21UdQXxrNTRRU0HxNyq28OlgB/MfUt/dHr/8Aclbthz/y9+DgcHvwCecHWIXNf1xeKqbJW3xrSwHg7TjLke2efscaX8hqvgpckdp61Kb3eiNVW3qOtpJFn6iBeZWVoEhAhwRyoYc4x64B1d20C3UNNTU8EMaxBQUiQ43gcnJwc/PvoydzbiADk+Udgfb7dtJOBn8vbBB549z7fvrxlustuxl8DDtb4hwjPRxXG4dTVFw6ff8AhsJRoKmsZQVkIOSVX+ph75+XHrOahvNA61VD1FXz1aHcyVbExuwIyChHGeRjOR8jqU90oqeFaRXh27srDEu4s2SeFUZY5JPA7n76j1VdVpTPMkEVFEFH86vk8LnPbauWx8yF+umoai94UOEg+5yXWTI1FXV1EK3gSXCeshmKXVZ2K06nLKq5U7toDFSq5JVm5XJ1JqKYWurqrSbrbKamnxXw1iJtKSrjAjYNldvdRydrEdzjUOGajqOpqikmraurgucX89bfGy75MnAVNo3D1HODySTqbDR3KO0Wi4QJaKZaOqFKzGMhkYkx7pieOWyfLkjAbPA1sxe5Jt8jqSwkW9gtXSdzsVJV3KlmmrXTE0klc6szAlSSM8dtDWH6ooK2n6lrlmlgSVnEjrHlFDMAxwrDI5ProaD+X2C2/s2rv07UMlNW11w6nqYhmOgtkHh00XAyVRMAEcDcDyByDrSSQdZ3+jNBT2ugsdteJYh8UwnkCZH5VUELgAcMAB7jW9pKOmo4BDSU8VPCMbUhUIox2wABqRtBJ4HPJ+f199aaqXsBK7nKRwmq/DK+xXN6domuMckjMKlahYogzEbWcZJGCH3AZLAgKc8jsnT9ip7BaoaSCONXVQZHSNU3sRycLnA9hk4Hqe+rQAjABPlyByeM47e3bSwmOwA+Q1Ea1FnStlJYEMBjLHsB3J9wMDVNeOoKO0+HAqSVtdIoaCkpQHlcdtx9FX3ZuPY5BGr4pkFSBj82cfTj9zrlNX1I/THTFjS1W9Uq7pEm+tdQ+1goXglsswyCAxAXI7g40lrNVOrEYLsPpqFbzIsr3Nth+J6xrhDC5zFY6NyzSgHADkYMvsR5Ywe/zbhtF86qjRLmrWOwKQsVqpjtlkAPlDEDgY9B9No/Nq/s3SVBaao18zvcLo5/mV05y3A7IOyj04xgDHbV6ATjPGeeOOCO30x6dteR1vlpN7YPL+36/wAGzVp4wXBBttnt9ot5t1BSxRUjMxaIgsrk43bsk5JUAck9tV8csnTrLTVTGWzMQkE0jZakOcBJCe6cgK39PAJwVIXduq7NYLlTW65VBpnqEDIxjJQLnaCxHYEjA4wMcnGBq5KJUwFTtkikUjyqGUhhgkDtgjODyCCfXWdGd0PyuTcZBXt6XYsheASGU8jcMjPvg9v8tZzqvpYX2njqKWY0d4pPPSVkZKsregYjkqeR6kckA/lLoMvTOQ+6Wy4/MMs1H8s8lovY8lfXjkXqOskaujKysu5WQcMpHockNxjt3x9NVXyaWxW1dev/AEc1Ga2tGP6V6pkuTyWm7060V8oxianPCygf1Jjgj1IHbggkHGtQVGOCSPQnuR6Z+eqLqzpKPqSKOoppvhbxS7XpatAcjB8obHOAckHkgk4BwVMPpXqme41E1jvkXwd/piRJEUG2cAfmXBxz3OCQe6nbnHvvE+VhqoflxL2jz+t0LhJyj0aJl/N24BY+nGD2++Nc16gqrZX9ez0l2kkp4rfAIoNrMrtKzKxZWX8pC4Hv8j6dKrKiGhoJqmpkUQwxtIzHk7QBz3APY57dxgDOuU2uqudRTVbUtVbxXXmoJZY3ZqlHckAEDhQiqxyc4w2BzrRvnlYF9LBxbkwoYovhrGjOzx3G7SXSR5yWZqeEHBcnJOVUtz7n3Ouo9KyVNT03QVVWSZqiPxznuA5LKPsGGsRcrYld1BW01INsNLSU9lpjjgeL5pCvzWIn9fprqFPAkUSxxoFjVQqKP6VHYfpqK1gvc8h7fNoMvfTwT5c6Jl0TPIJR4GNuRpLJxp7bpLA6smUcSMRpBXvp9l03jJI9dXTKOPGUc2/EW0UdJSm80s81Jcp5o6ffHNtSVjjG8HuAoPbkYHPprN9M2/qDqNlppGkgpAztJdEXKsikriM4AYlgQeeQNaP8SqiSa5UdFFAlQKOnlrZoXbvuxFEMYOfM2cepOMgnW46ftKWXp+gt+Bvp4lDEAjL4yx592J/8nvpKVNdtjcl0aVOrt01OIS5ZSdOdEzdPXiouMl0+JkmpzHLGKfwldlYFW4ZuQoI+599at18zcEDccZ+v0H+GngnmXAGByARoipx201CKisLoQtlK1759sYwTjTgXtowhzz20vbyNWbBqIW3zaBXjTgXnQK6nJfbwR3XAGRnJ2+hwNZXqbomlvxephY01yMZRZwcBwfKSwPc7eN3fB53cAX98arjs9T8AB8XIFjiOMhCzBQx9wM5I9h9dcpud9uPwtLQm5tTVt+BaSqq5di0tMrGOMDsqlgrsxUc8gcnhe6yKT3IPRW2+GV92aspqqXpSzVH8QR6zxDb4ot0VMAwYICWzwyncDhexyCTqhrOmqizlpLzTvA58VnlhVGjXCYWPaowpL4UseOeOQddWtdFaOlbatPaJ4g7gGatZ1WaX5DByo4wAOMH17l56WruLtbqGkWqkkQBxK22KNc4y5wfKfMAqgscEAEDI89LX2SuVcY8GrGrEW2zn9Tc7glbClWsUN1gSNqZoUG1oCF2xoq+eTdnlWOFAJ4I1ZXa7XGusk1NLaJ6Olm/3KWaaQLtqGUsq4P8ATuCgk4XBXGO7Quo7G3SdfDbKi4weG4NbSyRZEkVQikJGASzBAxBXJ5GRnOdQZat6ekSkrJ6Sno5KpYK+kimaSapaJhmWRmyMbiGHbIJwdOWVwm98lyiqk8YTHbTR0Vd1NFELbVQ0b0yrWU0iMkUVVGp3HAIB/LuG7HLHjWurelLFW72e2xRMOzQKYyDzgjbjnj6atJqmKlp5KmaXZDGviFjkAgDJJ544PPqeBqsouoEqrhHRy0c9I06GSlaYqTMo9Rj8rEEkqR2PvjONdffc99WVgJtS/u9kjouoeCvufTdTI8go3E1M0jFmaGTHBP8AdJ7/AD1RLdBD1Zf69YGa0yyrFNNGBhZlXBOASdvLZIU87e2c6nUFc8t8vV+oKYilobVNAan/ANN5UIdQBjJxyD9ue27PvTpD0dYIZCfhqiqR6ps8MrElsn9B9tbNtspaeMLF2Z064qyTXTNfDNFU08c1O4khlXMcgyN49+QOffjvpuvSCaKNFog7k+csqszAf0jdgKP73OewwdSrhLHDMFZwI3KxwjaeSQdoUe7Y4++k9x3GMY8vAOvPt7HlLCEZL45PHRD33NovAheC3QE/kgQF+PqAB9CGx76iRWm3C4otSzVdaAJFapkLkKSQDg8AbhzgDAx21bgH8ijBbyhfQj7f46yk8Mt46mmkoa6SnhpKYRvNEAQzZyUB9sckgHGOR66Zoc7M+kXrcp+8Fbd7CKBmvFBKUEVQHzC2xlDMVZQ2PKykgbjgDJ5yNT3s9NOl3jls1f4/xHixtJMSrIxRzGTuIJOeCFIJ2kkYwDuFhoprHWmjr62WNUaRh45Mc8gXO4jBDMcA8Y9hyNR7f8NSSRKHSngrkV5II69lV42ygxH4ZdmJUnCsSORjnJ19NLcsLnA9VJOL56I0vTVbUP40dqWmRwCIluYwOO4yfXv3Pfue+hrc27oyq+Bj8Y3Wkfn/AHeG+MixjJwu3wzggYzz3z27aGmP48vsjfE6cFJOTkn5nSwnPbRqunAun2xVRG9gyONOBOdHt50sLzqueQkY45YkLyAeCCCD/j/hrhnUEhPQnTQZGOJKinbDAY2yZweOR/LHHGSO4xz3gL5hzjPc+3B51wzqEMnS8VOAT8PebjTnbuBIIkIHlBJGSPQ+mcDnWXro5aZoaNYZ15uT6Eg53dzn3zpqWUwQSysrMEQthVyzEDOACRkn055+WOU0c4qKGmqAQRNCkmR/eUH/AD0a1tO9Y9LHUwmriXe0SyfzAp9do5x25/fXzyUG7XxlZ5NjOEYlq3pX8TqJ6KYvDWRg+HG+FnjJIBZSMhl4IIGfmFwG1oelenj03ZUtj1j1oSRmWR12hQSAFUZOBnJ79yTwSdM1/RVjrb3S3l4JKethcOZYHEYlYHcC2Byf7w5I4JOtCHIcHIzlTg45yeABn15A+YJ7Y07qdVB1qqlvb9P0wUYtcsIggEDliNxyvdu3OPQ5x9vTVEaWosEryW2Fp7czszUaKWaBsHmIcZ75MeeceXnINf1RaqvqKjp6zpq8COvt7ExiCYbJSQAVLAkBsLxkEYHOFORVSdS9QVNtpLFUU6UHUFWSskygDwacYXxdo5BbcyqARyOMDGm9HoZuMdrzntP0VlNJ5NRV9V2SkhgkFYtQ1Qm+mgpj4ryDsCoUE98jJwAVwSMHXPep62bq02utio6azxrIWpLpPJiUBdzbQFbag8rYViTnOCOdVaRVQM81rjEUsM6ypUTHdO9Uqt4kQcD+ZuAYDPGWAHc7YsNXHUAx22CSsnJWrtssuAyvv88RViqsOSMIp/MAcgZHoNJ4yrTS3LsVtuc+CDVdRdQXieS3V1wrqqTe3jQwuqRzKvLbVC4bgZPphc4OeOtdNIl2q/4mI49sKAR7FULLKwG5gyswIC+VSNx87eo1y6rpD1JVNUQ1NRXXKWFZ4IqKHLKwbzI5DFl2jPJwOScZ4bT9HpdemupLdZ6+kW2CqhKyNvHg1TBf5bLjIEwYBTjO4E4wcFtGN0d+JPn6FbanseEdFs9mSkhjml/m1TVEtW78bWeQHLD14UhR8hnAzq9iHAx7abABBYAYJJBH+R9tSI1P7a0OPRnpffYoLpBXkadwdEQe+qJ8l9vAwV0hwcak7PLpqRPKfKSdpwB3z6Y+ZPGp3FXFkcqcZJwO5z7fLUC6XW3WeFXuFXFT7zhA58zn2VR5icckAHuNVVd1iHrKi39OW+a8V9PKyMU/lQREAZ3ysdoxkcepyMdjqjg/De53etqbj1RfJGkqztkoqE+Gu3uIjIwLFR/Y2nnnJPOodvHBaFGXmTwjF13UNMeolvM8cEzS1XxcULSKGjVcLFkr5hnyll2s2Y1I4II0j9TdRy0T19VLWW2iiwCaWz5QAkKo3zsrM2SOFXnjGM410Sz9LWKxYe3WumhkHBlKF5SfUlmy3yOTzz6aqeo1a+9VWfp5Sxp6dhcbgWbP8tCBEp9BufnB5wuew0FOXI1+L4xwNdLdS/HfEUVfUxT1EEAqYquJdsdZTE8TKP6SMFWHIVhjg51oaerpashaeojl3okq+GwYsjE4YAd1IDFW7HB/snPN+qbdUdK9V2+qtURMU1Uai2p+ULMzKJqc/wBlXUqwJ4VgwxySLagsNZab4DQU8ixUt5lp4gg25oplV5E/5Y5MMCeMhsDvqY2PoFKqHaZuQuR6Ee47H5/fQKEEadhhaOCNC+9lRQW/tcDn6fXnS2Q4GmVLKFnBZGQOdBxxx308E55HfSSm7J5AAH9OfXv3125Ls5rjCIzAqCzHAHucZ+/YdzycZHGNc16grOmrR+Jluku0cclDDbWhmpVpzIsYY+VmX+ztYngMRtHGcY0n4hXC7WuywvaN4nnq46d2iIWRY2LDyMQQrFtoDYOCdZnpw0NRbIK2ipzCakkyMx3MzbsNufuxyD5iee/GszX6z4I5xkb01PvOCu6spegZYrfUdOC2rLNW08bGGXa0aElmYoWzjgDlR31eyi8pWT/wyvWijqYVgqHSEtKgV2ICE8AHcyhjkgjIGeTVRJ03c60GOnpJKuNvE3eDtywIB5wFbBHYHGTzqZebvFaqRJypmnldY4IgVLO5PvyAB/a7cEAaw79XZOyKqjh/sdUcJ5ZHm6coGt1RBDkVMw8Rqx5S0xkHIYueSdwU+mCScA6x1NFUOHovNEJoGpqmmp9pdmiwMNI/C7naVicnygdu+tLcepKrp+spI7rHA9JUBgs1MzZjIwCSGzuUZB7Z/YHNdRXWmS9TpaZqWQzPFUSySMojWSNW8pLfnGCG285PHmJIDmhdyb+TlMiSSSwWdbO926RstAJ41nrJkp5QjK4YISCQFJDAMqkntgjuedR+pYrvd7jZ4rhDBTeNUiCNKabJm34DsD/SoGM5yfNznnGk6c/Cw11jF1ra5qe61RjrKWrVT/u6bQwDRYAPcggHH5QPXWn6d6Clt95F4vVxNzukabYAYwkdOMnJCg4ZhlhkcDJ4OnIaXZJJdAp2rDL6mtlJSUS2+GlWOkVPDEQjx5cYIAzknDH17HJJ7a5PYVoa/pxrdO8ZSR5XSl35eKISYGT7g55bn5a7R4fh8Km0LgDA28f651y++W+msf4lsyU0cEF1oy0ZXhWmB8y47biME/Mj3OS6+purMe0IQ5TK97PcTRfBJdZZYFZXpw8KvLEynIw4YHI7gkYxkDSTcb7THwpLNHVEc+NT1ACt8wCMgHV80TgFW8ygYLMuCSPl7/55xqsvd5/gNNDWSRiWPx0SRScEKQc7Rnlhjt2xjXn4XOyW1xywcJSm8NFNdqq/TUMplijtsRTBVH8SaTPAUFRgEnAz6Z50/ZOnZI6SOK4hRGgz8EjZXd6tIR+d+PoPTWgpJhW0UNdSktBIu9WGV2lh2PfBGcEZ7jS6l46KmNTVyLBApGWZhkZzn1xj2AO769tXd1nNcY4LNzxsSwVl7rKOntNwSeaONxSO6xsPz5IUD6Fiox6Zz2B10TpS1tb+lrLT1MSrUwUiBtwBZGIBIz7jsfprnnR/Tq9cdQHqCugc2ihYLSRt/wDyXXkk57qCAW45yq44Ya7IV5zxn3Gtzx9HxQ59hNmyKS/2RcMvCMEUdlx20NP7M86GtPIPAsLzpQBzo1BOlBedCbCJBhdLC86ABwNKwc6joJjgSygq2efKR9fXH7a4p1zCtPb7jDLKqY6n8TLAcLJErE+bC8B88kDj0127ac5Pvn9sf565D+JdJCq9QLUOqhmoq+NSRuZcmFyuSOwVfbGcnA50nqY7khjTScWaTp66U0XQ1vuFXNtggpVWZx5sbBtJyMjkrgAZzkYz31SXrp619bxi82G6x090hwq1UEhXLD8okXhlbAwCQGHbDAaq+kn6ltfTb1FPbDeOm2LbEdNtQ8bAlmRDksrY5UknvjcPMZXTnTVlq+oE6g6Wu01NTBs1dBtIYDByhUkbVOcYYEZHlJGNebnpHppTtzh9r6/wzRVqnxk2fT8V3p7LTQ3qaOS4ZPivGMbuTy3AGcYycd89++rIE/09xgjDHg9u/p2/1nRBjsOMZAy2G9fX5/sNZDqq29TCpS8dM3CR3iQI9ukOY5lHJ2gjG4jkg4yDwc8awK6/5Nze5Rb/APGRhvbHBBr+iqaw3t+pbXc3tlHCTNX04BKsincwUZxhsY2twT29AMqKuaoFTdKtJaW93WpWSjlAHhomPKu4+Xaq7tythiCODkEX/V9/nrbFaaC4UUtG1WBV3KnAy0VOjDPHcKxGeewUgjOqW0PTQSNJdqgTWxUmt9BUuD4bRKcsGPoWU7QcgMqMo78+y8ZTbs3WvnrP6ENRJJ4Q5d0rbTSf7PUrPXxTq0rsrBakRZ/m53AKzMSdpzuyxG04B0VlstTenjrBUS3O0Wt1hpYo2+HlqFZRuAII3MqkKQSu7LLlT3pYap/h3mLLVXKpEfw0NQzpWxDO2n8F8DcMlWYKADhsnXZrBZ0slhpbcjhjEpEsgJxI5xvYkc4JJ5z2x7ajymtenrSXLfR1FeeWCym1fwgLaI4IqQMS0KrtCOMbgVIyGGBncMgY+enbtaKO9W96OuhElO3mIJ2lCf6lI/KQACCM898jVQj0N+c3fpu6QfHrt3FCSk+PypNH3OOcHuDkjOCNWFsvMNdO9JNCaW4wed6VyCwB43o39an0cAD3A7DzF1dsZK6tvK5afaHEotbWQ6C61lhq47ZfZ2qKKRglHdGHLE5ASf2c+jcByDgg5zsUDBVz32jOfXjVZPBFUQSwzxpLHIu1llXKsD3B+RGOP/zquo2qOnF+HDS1drBITcS01KuO2Rkug+7KMeVl7eg8Z5yNqVdvDM/UaNJ7omqVcjnQ2ZHI1UXK/wAdpmpZamL/APaKhQGr0bKwMT5TJxgIe2/JCkjcAGB07bb0tdc7hbpIWp6ujkUGJsNuRslHVhwVbBX+6ysD3GvQqxPlCfxtLksdvl1RdUV9VbbFUPQKHrpStPSKCM+PIwVSe+AvDducHkd9aHacdiPke4+vz1kPxGstbd+lz/DWmetpH+Ijpo3cCpUA7o2CkHBUnGCCSAB31MnxkiMU2QqS8dO9BW2l6fjq2q6+IFWgpEMs80p5Y7VyQxPJDY4wMnGdUNy/Eu4NN4FPHbbRu4Bq5Wq6ls+ngQglW/uufrql6Lttkvs7Uc9RPHR1SGWkooGWCOVQcvFMyBWkaPIJy3KMHAAONdbtVgtNkiEdsttPSAcbkiCs2PUt+Y/fVIptBZYizlctZeKuE1lwuHVHhDyiaaaKzU+f7IADE5OAOxyQSMEkX3S14orfcnlXxzT3adad5q1maqpquNdpppg3fyjKn5sp/MGG+r6KmuVHLR1kXi0sy7JU3Mu5T3AKkHnPprBdX9P01qg+PdZGtdRFFQ3fjgAYWOp47GNtp45I2gABST2GvZyaaxg1PVtoF76aqqcTtDMoE1NOjcpKhDI4PcYPc84UtznnUrp2tmu3S9rr6jHi1NLHI5QEAswBJUenOSPUax6dTVMX4e9QU92fF6tMElJUnH/FZlKxS/8AK25T8zntkDW+sVua22C20DjzU1LFE31VQp/w1aLByhxgkbTuPzOT9dBozgakbOe2i8Mk5P5R39/qP2/fPfi+7HJRR4xg551111L0xPHQUNLuq2jEj1M8bmGFSSqk7RyxIIwSAMcnXMqq/wB4uT+JU9TXVyy7QKR1p1I9eFJ9fXnWt64rD1mrSQVLU3TtHUfCpU7sRVNW2VV2IyfCRgFLgNncAFwdy4ObdQ3Brbcp9tbFUS0rbQT+QjDbePKcEenBXAGCdK2WNvg0tNVDH5IEwlngeGS5Xco7KxVq0yKWBBViGAGQQOfTGp9nvFdY/DillNdb1UL4aRqJYxngDHB7cg5GD3B1BTAG5eUGOUOQexBHuCPX1znT0UoMLQSbSjZKs2SFYjG4D3wNAtgrI4ksjbqg1hIu+mZLY9zIhuFQPCDyQUM0XhNAshVnYHncMgAHJwAScjGnOolp7n1Ba7Yaj+bGkxlC8tAxjARj6DayjaCQckYwDjWbsNBdL71hBQ2WpSKrhUsrTMqrHlQrOBnLHBHlxzgeg11Vfwot8FHTGhuFfTXVSzSXJSWaYsAWDq2AVyMgZBHrk5JEtHmz5E/QjZJQeGYK+UdYsUjXGeKsulTG1DQU9OhBd3IVjgjJbnJPYcAdxnr1t6Ts9HbqCEUFJ/useAVjXDMwAZj6MxwMt34B9tV/TfQ1DZLgLjVVlRcboF2rUVLDMYI83hoMhfUZyTgnnB1sgnuuPTGndPS4R/LsVts3PCEbfkPf/wAabZMqQckHk5OeR2P1+epQXzY9NNldNrABrIwVAHAAz3wNUfVHS9F1TbVpKzfHIh3088fDxP7qfbtleM4HmBHGiKDA40WwYIxw3BHofrrpJSWGQsx6OVN0F13FJ4MHUdukhBws0sLCTb7ldjDP1b76tLN+FNBT1S3HqCulvVWpO1Jl2wqD38m47vXuQP7uuhhADwoHrwMacC4yQME9yOCdLR09cXlLkLnjg5rWfhJSfFyz2G8V9kZ/MYoGLIT8lypH/cR7YGBoqD8HqI1cdTf7zX3lk5RJW2Jj1BG5mI+QYD0OulIvOnQuASO5GD89S6Yp5wcpMiR00VPTJTQxLHBGgRIlXaqqBgKo9AB2GgwJJJ7k5OpBXjTbLo6/RV89jODoaXtOhq+Su0NQdLAOdEgJ76dC86pImIADo8HOhg50vB3aqwiaBt41WXKwWe8Mj3K10dY8YwjTQq7KM58pIyOfbVqAcaQQdp1V8luuUMoozjHlHYazHUn4f0d6rP4pbpWtN6TlK2lUAuc/+ovZx79j8z+XWrjB3HT6gY7eudVsgpLDOrk1yjlL9T11mqRZuu6JYPGUxQ3KElqaoBGG542kj04x3O0Yy1ael7xYbxTvYb2JbFMwdqaok3FUJyfDOCG74BGOSMg66fcLfSXKllpK6nhqaaQAPHOodWOexB5z6g+nprl996euf4aQz3rpuu8SzK4aotVc5ZV3MoBRhkgklRz7DJbIAxrPGqOXVhJ9r0PV354kZS+3GWvvV4uVHVRRTNXC1QRuuVMQQqRn+zuJfPug9+EXrxKCni6Zmp3qLXEqyyz04zKKRWG0Oo/K27G4juASBkaqLHUeJUF6m1RtNboXp6yjc7ZpwwcvIVbHmVeNp55Y7vQSLTcJ6K31nUFuuEfxcb5qKCqZnBhGBEAT5twBJDZIIbhsg60KoqFe36BTzKRo+jKQ3vqYTi5TXGz2lRNTvKmHM7LwGYjzFV3HJ5BwNa/qTq2Dpeoo/jKOaSgqCyPVxHKRMAMKRjJOBnuOOwY5ALpi1VPTvSAUU/xFzZHqqhAVBkmYbsZzxyFXJGO55yNQ7J1ja+q5J7FcKCSCuO6OaiqVLI+ASwBIHYKSAwUjHfXmNTP+RqJWtboR47/+x2uO2GPZGi6Ooa++U3UnTN2NLBI26oWmG6OVSQSABjaTjBVhgD0GMa1V2tdNeFjEzNFURMXiqIn2SRORyUbH2OcggYI5B0q2We32ahFJboBFThi+0MWyxIJJLEnJIHr8tSp6mKippKqeZY4IlZ3Y8BQBnLfQAn9hz3y7tXO21Kp5xwvv/YVQwuTPT9Q1NhgNNeaWaeqJC0r0kGRWMQf6c+V/7Sk/ME8gVclz6mr0knqpRZacMscVFSKstXMzcooZhhWYZO4dgpJUAE6jz3J62jqrrWMaWOp8WjgSZggpQY1liY8cFiqlic/0f2RrT9FR1fUk8XVt1i8NfCMdtpjg7FbAkmYnjc3Yeyj13DW7o9InNNRX7f7/AEAtsaWMh19pls3RMlngxUXa8/7sDJIzgu6sGYs3JVF3MWwMhew3ACx6SsE1DX3O4VJlZ5ClHTmRskU8C+GrH1BdtzH6A61XwkUksUzqHliDKkhySM4B7++Bn9NPhBnsOMa9FFbVwIPnsiquUH0+/wB/n7/PSHTdjI9c/cZx+mf11LKAemkFOBoqfALacX656TawXiW/W55ILbVSLUVZiUs1DUqxKVKqBnbliGA7hmx3G3RUP4iWmKgRb3MtFcl8slMqNIXbGd8e1W3RsCpVhkHPrrobwpIhjkjWRSPMjAFWB4IweDxxrHSfhhbC7CG8X+kpS2EpKevZIYh6BVwSAM8DOBnjGq5afBfGVyUtd+JEscIkoenqsJxioukqUULDg5Us2W7e32HbWZfqSs6qaSgmuE9yjK7HtfTlMxVlOBiWpfGFxgNt8pHGddCofwm6Mo28ZrQtXPnzS1kzTZ+zHaf01r6WhpaGBYKSmhghX8qQoFUfQDU7m+zsJHMoehRX3O33O7SR2pUEEKW6Go8X4lIjmNJnJAdtyrwoJAXuxIK9ORQVXbggqCCM8jHofX9NYH8QbZPUXCikaSabxVeKjp5HU07zBSfCdSBkyrvAcMCpC4HrpP4cX1ahjb0ldqeYGalLjDAqF3BiOCxWSIkf2vFY8YGhb8PAVV5jk1PUPVNm6VpkmutSIzID4MSjdJKR/ZUc47ZY4UZGSM6ydxu/UHW1va10XT9wslBVOqT3C4OsMqwn84WPltzDIHcd9WfWXSM90r6XqC1XAUF4tkbeDLKgliZB5trLgkdz5hyAexJ4kdFdTDqbpuhq6ialjuM0PiTUtPKGKDJUNtBJVSADg9s4zqls3FcFoQWMmb6V6Iubx3iHqUBbZVx/B01qWTdFDCrZU8HCsOMEebJZicnT9B+HKLUTU94mgu9tV1lphU05FQrLwoldSBKqqSMHO4kYxjXQ9wdckDB4BHr7H99I2qO43YOeR657/qNKOyS5YZROO9f9E2uw2GG4Wqmq94mD1UpleWRlbLFyOedygMxwAC3BJGOfIwaJW5G4AflIP+J13nr+Smn6VqbQ7SmquqmnpIYVDPLLwRgEgYHBZicAZyRxrhdbZZrDb6d6mtcV6V7UFVRsA8YCorFkK+gDqCO4JGj1ybXIWE8PDLHp9ahutel3hB8cVhj3BskxEHeD9F3HXoV1VgGCgj0JHOPTXJvwmsJrbpP1BOh8GiDUlJ5dpLnHiNn1IGFB9yw9Brr7gcD82eOO5+2OdOVcIz9S1KbwMoG3ZJP66dC+wAHyGiCMG2nKjPBYYyP106FwB5SMnAyfT340VzF4xeOggvmGmyvOn8EEZODg4LDAP76RjnUKRLiNMOBoBedOsvA0QXnUp5RDjxkSF7aXt4Oj28jRnOoeTkIVedGzbeCOeOAMnH0GTjPHbv8ArpYXtqr6gtb3ew1luirZ6FqlCgqIchkJxjGPfsR3YZGQSCKSbSLRim8Mj3Dqe00FRJSNViavRWb4KmUzTkD02ICwPB5Ix3zxg6hW/rSz3eOkko5ZGjqSojlMflBY7QGwSQd+FPHBZQcBlLc8NTX2jpa7w2u1pSQW4xLcYKNViaCeGZWMiSElmV0XPmDFdwOSMguW5KeXrmiaieJaW/wC5LHC3lhqApEyAnkZU7sEDkL7DQ1N5wHlSlE67h/UMD/r+7oaUwG4/l/7dDTHIptYcYOngDpCgjtpxQdRJstFBYO7SgDnSgDnQwd2oyWaAAcaTzg6dAO3SCONcmT6GkB3cafHCk+umgCG09/SBrpMiPQQzkEdxqNWUFLcaOeirIEnppUKSRP+VlOQR/r1we41Kwc4HbSgM5B5Hz1RhFlcnEutfwgo6a0Xa4W2okWKnRp6ekWnDyhgoypkLFmXALYxkFiedZS2w1Lz2y7Xqm/iFntsoVrpQwOwAUeRWYqpKLkMzbTxgA7iRr0rtGS2Oc55/wBfM6SFGclQSMYyM9tDnXui19l42P2cw6iuV8qbXRXfpCopK6lUt40Z2v44wuADn82M5UEN9SMCZ0vcKTqelF4mtC01xjZqeRpIx4qlSAQHIBIIY57eo1Or+gjT10lz6TqVtFe2A8OCaaoAHCvGPy/JlwR/Z9dRKXqJ4K1Lb1DRm0XBiRGJW/kTkdvCl/K3pkHaRwMHXmtforKqHGtZ/a7/AN/Y/VZGby2XzHvubgcsw5x6dvXnuB6Ea511jcP9oryel6eR1p40IqnTtJUbHaKDPuCpOP6mAXgrnWo6l6iisnTlVclYtKo8OFGXDeNkALgEkEEnIxnynk41y+KtWzWOalE09Xcq1o6uPw1WSamuCzbWV0HODlQCwwxDAA5GFvE6GXN0lh9L/wBl7LPSZoKcHrvqg2yKcPZZYKW4XZwMbWWP/hA9huIUt2xtP9nXabXUUNda6Wot7RvRPGpgaNSq7ew2j0HHH0Hy1yNbXTdL9Lp0hHVItxuSNW3+qQgmmpcZlJYcDy+ReCGLMcLnXT+kvif9mKFqtBHI8YdYlj2rBGTlIwO/lUqvPPHIHbXqqq1XHahGx5eS+C+mj240oZ0fOiNlEsjTLpJXgaeYaQQc6lSIcRG0HgjI04F5440oLzpWBjUN5JSEFB7DtjTDgjsefQH1PJ5PtjUkg+mixkYPI+euyThI5L1j1NX1FHXxPZzm13SFoZYn3SwlJVZZJEYDCSJuKspIPKnbgkSarp+k6a6u6bqKFpWkqLnIrwlsqA8UpYhcZGAR69lUHOM6117sBr6mGupKt7fc4F2R1SIrh0Jz4ciNw6ZGcZBU/lYZOqygnq3rGs9/VpK1cy0tdHH4aTKQcPEQW2uuWDKDkDBwyktoE008hYv8cGiutHJcbNW0UVS9PLPA0SSx94mIIDD5jIOfkDxrlPSXRln6o6Xiqa2y0tBLE5io7hbJGilk8NmXxSD2bK5ySxPfgHXQpLtXWZZHucElZRISfi6ePMka/wDuxrknA53ICD32rrE9MXi49FdPUtHU2yS92ZN7UdzsYE6lCxYq6+UggliWGR6YyDrpyco/j2RFY7LSw1fUViv69PXmV7rSVETyUVzCYZQuCyTYyM8jDckkj827y7PnLM3GByfQYz+/bPf0xnWIH4lLW4Sz9L9QXGp7KppfCTnsXbkL37kY5PGqh26jrOu+nournFtpJi89DRUMpYGWLBAlcfmOCWGCR6cZOA/G3y0XUvSL+vvvTc1zp7zcLzTUjWOSqjalkdUkMhGw5XJY+UMQFB3blIJxg8jprbXfiF1TM9njqEpElYfGVS5KFjl5nK+XexG1VXOQqqMBSda/qGks18/E+gmrEg+Aq7dPTLNtXCSoCRIc5V2UYwDnsOOANaFrbcqqlpbHQB+n+maVfDJVz8dVIDyFHeJWIOWYhj3IGcC8ZQgstkNvJITqaydLCj6RsFNJdK2BQiUcGGKEHJMr52qd3JPJyT5Rxly4WfqS7g/xDqT+E05xmktCHcAT/VMwDFh7BVHy1NtlFQWShFFaKGKhpR+ZYV8zkdizd2Pzzp45b8/m+pz9NK261t4gD+NN5fZlX/DLpYszVEl0q5MnzVNY25vrjHP20qP8Num6cB7ddb1bZWUZkpq1lwfYg5zrUAYOR3zn76AJAwGbHtnQP5NneS6WODPrSdfdO5kt9zp+qKJQC1LWKIqgD+6/Y/U5+QOrzprrOh6hkkoyr0F3hGZrfVxlJUHqQCRuX+8MehKr206pKMGU4YdmHBH09tRLtYqXqeONZmNPcaYlqOvgAWWB8ZyD64OCV9QT66ao1r6mUlWn0awAlVyc/PR7edUHS96qblBUUV1QQXi3ssVZGv5WBxtlT+4wBI9Qdw9NaEZPJGMjOPbWtGaksoWcMPAnByNKIOND1GdKJ4A1Z5ISEgHI0oLkk9u2T8h6jH6aGCCNLI5/19dUlyWxjk5V1HZ6arvvXJmp5amI26nmMMRY5nEcqqSq4yQFU4IYDIONVfSPT726g/D15aIUlwapq5Jg0Wx2jaN/z457KuMngY7dht7j0JHNdqq522+3m1VNS/iSinnDQs+3G4q4IzjgYPHpjT9n6Tkoa+OuuV+uF2qqeN1hNSyKsYbhiFUck47sT9ND2vIZy/EvzH5j5W7/ANjQ06VOe2f+nQ0bIrgQoOBpwA6SudLXOrNkxBzu0oAk6PB0YBzqrZbADkDjSDnTpBxpBBwNQizxgQAc6XzxoscjS8HOufJVLAMHOlgHRAHOlgHnVGESGiCNBRydLIONEF5Op9FccidoPBAI9iNQ6+20Vzo5aOvpYqmnkA3RSoCpHb19f8NWATvotoIwRkfPVcZ7LLh5RzW7/hPRXSuo4f4rXm0QZaSglqCQxUbYgrcsAMspLbiBwu3W0svTlosVCKS2W+Klp2JLJEm0scYyx7nj+0SeB6jVuqDJwMc544504F1RRUeEgmW1yZlOiLBENsdCqwtKs00eSVnkU7laUk7pMHkBiRnnGtMoOB7fXvo9q+3PuNKAAGBqSEsB40NDGhriQjnSQDnnS9FriGDRjQ0WuOD0NDQ1xI2UU5POT7EjVfcrfBcKWSmnB2nDBkIDI2eHU91YHkH01aaTtGc6hpPs7LXRiJLxVdOTrDfmzQlsQXYKVjBz+WYcbPTDZ2tgcr207V9OQSTvc7VUS2mumwzVVIRtmODtMsbDbIMnuwDegYd9auSCKWN4niR45AQ6sAQQe+R651zbqezy9GW2aq6XvBt4qJFgjtk6iSAySsqAxAkMjAsWwCwwPy40Jwa5TLqWR2k6j6mlnuKm4WMfCVXwiieB4o5CoAZw4dirFmA24YDbwdUXWnUF+lW10tf07SSVSVyTUz0Nw8QyMvDLsKbiNpKljgLvUk+hd6k6Os3TvS9yvU1tW+3bHM9exky7sAWK5VVQZyMAYHqO4xVrv9XZRQrSx7ayqXatyuCl1iiXGBDG2GkKlgFPAJYhVPmY33OSwuyrTjydM6Z6fqqGQXW8rTrdXB8BQxZaSPHKRgjzN6s44wQFJ5JvHMY4HiOTgnxMAE4749TrGVPTfURdpo+t7jHOcOwlpoyg9vJkBefQZx21Bg6uuvTdxW39Xx00lO7AJc6QYUFs7RIuPLna3PfgkBgCQlfpLcOREbYyfZvww2gBVJ/tHO7SdDnPLAkcHaeM/L5aGs1fWAieQaGhoa44GjVtrhx3UhgfXj00WjPABP8AT5h659Ma7GTiFe6oW6+WnqBCiQq60lZuP5oZGUAn/lYqR7At6E62YBAxzn1z3zrl34gzwf7H3SjNRGKowidIScsfDYOTtHm2+UgtjbzyR69HtNWbhZaKsP8A69PHL3z+ZQe5A9/bW3o5PZyBsXJIHfnSscjRAc86WBzp7IFB4OdKAJ0ADnSwDqrYRIbIIJIOmXGTzynfHcgj1z6dwc9+NSSPfUGvpEuFFUUcpYRTxtGSvDYZdrFW7A4PB99Rkhp9C2WMMdx59fKf/Ghrlkct1tkSUNbT9eT1EChGntZEtNKAOHRmOcMMHB7Ekemhqu9k/Ejqig6cUaJRp1RojKRQkg6UoOlbR66MD21XJZIIrxpsg6ewSNII512ScCMHQGc6cK8aSAc6lMq1gMZ0tc5OkgHOnEGqMvESVONBRydLYHGgAdQ3wSkJA0NunMaTg51yZOABcc6XjQ9NDUEg0NDQ1xwNDQ0NccDQ0NJJOe+uOFaGiB40euOBoaGhrjgaGhpJJB9T8hqGcUHUF7a0pHFTwmpuE5K0tKrbd5A5djjyouRubsAR3JCnkd+6drLx1DSvcrnI1wSeKOetVfLHI5DLFTxn8iIo3Fj5mZlBwScbdnmT8ULsr1MrUcdshklilxtLs7BQuBnbgNkYwSSTqm6jugpOqOnICpWmSvWoqpTkqhk3RITnGAzMxJPbjnk6Vsslv2pBIpcB/iFPJXdSWKxwxVFRLtmrY4KecwtJMg2x4cY2hTuYkHIwQMkgF6ydNxWmpWvrZhWXZk8L4kxFUgQDyxQKTlV5IyeWySfzEam/iQWpLJRXyOop6eutVSKqnE8gjWYY2vFuYj8yk9uTgYHfEep6tsTdPQX+mkleGs8sMCRfzppi3CKoOSxbcCOfU7vUuabGORfUObeF0O3q9rZaWOVkM1ZK4SCnLYM0nBxu9AOWZjwF578apKexm7WatoK5hN8Yv+81MqkMZCR5lHoVIBC+m0DnGqG3QXSn/Fmii6nSJZbxRGWGASMy02clY89s5iAbHBJ+eulhFjbw1XainCj+yfN6dgdNRxPP0KuHxtYKboupqanpimirCDV0jSUk5/vRMU5+eAudX/oPoDrFfhzO7wdRROTiK9VBye53Mv8AmNbXJPfXmb4qNjRpR/tQNDQ0NAOATgE5wAAcn69hrPdVXua2xQUNApe7XCQQUiAEYPJLkEchc5POOw45OrivrILdQy1dRKIo4wSZD/S3HI9CcHsfqeNYVb7RdP8AS0fVV2haa+3SLCo7+ZsnIjXIJWMDaxA9GyxJZRpmivLyTgLqXpCv/g99udReZayVKeSUQLAI1wQclsMxOF3Y9sfmxrqfRhduiLCW5Y26DP8A/TX/AFxx7a4XfBWTXSspuuLnXxRiPept8hFNCzRM4hUbSrSt2ALKpAbzHjWl6O/Ea5UXS7S1Ph1Vvt8UMSBqRoZXZsqkURUlXbgDBC4Hm8wGtSiOxYZScc8naADnSgDxpqnZ2hRpFCuygsucgH1APqB7+vfT4ByNNZF32KAOlDOgAdGAdUZeIRHOmyoGcADPfHrp1l5zpBB1OSHldDO2L+qME+p2A6GnMH3P66Gu2nZYkeUAngepP+WnMEAcjB9SCNcMqvxP6x6mdx0tbo7dQhioq6pVd25OMZ8oP90Bj8zqFH1D+JtpcVP8Zp69d25qaSBWD4xuAwq+/bcp9BzoMtRWnhvkrmK4Z6CK/X76MA6yHQPXFP1taWqolWGqgYR1NPu3eG/uD6qw5U/Jh6a2I+udEzlBUkDb5dIIOnSeNJxk65M5oQRxpIBzp0g7TpIBzqckYABpQzoAHOla5s4SQdKA40ei1UlIPQ0NDXEg0NDQ1xwNDQ1FnqY6dJJJXWONF3MzsFUD3JPYa44laGq+julFcIfGo62nqYxwzwSK6g+xIJxqYrFhnOPtxrjhWoNXVQ0UMtRUzxwQRrud5XCqqgZySew4OSfQapererKfpejikaGSrq6h/DpqSJgHmbBPc8Ko4LNyACMjka5nfb31B1YtHQXe30dPa3n8Wc0szNvVRkI+QAwLFW44O0e2h2WxrXLKSsjFcs1v/wCsfTYmRd1etOxwKxqNhC3px/V3z/SSMcjvrewVMdTTxzQyrJFIoZZFOVcEZBBHBBHOQca4vcK6kVzQzRuYnG12MDGPBHqQCp4PPJ9j2wKxKnqTpagjns3UFZJDRRjFJUlZYmRRkqBxtUAc+uCMFe+gVapSeJcAY6iLeGehRkjkYOhqg6c6lpOorJS11NNB4kkCSywxyq5hZgCUbB4IzjnH21eoSygkg/MabGP2hzRYGfno9DXEmXvXR1qvd3SurhO/8oRS06yYiqArFlEijlgpYnGcHPIOBhml6EsUFvrbe1O1RR1SiNoZ23rHGGLLGnqFViSoJO09sa1ZVTnIHPf56Mqp7jOq4yycsyNJ+HnTdPWpXSUTV1WCAJq+d6lgAcgDeSBj6envzqXB0jZIOopb5FQRpXODlu4DNjc6qeFY+pAGe5znWk40W1Qe3OrLgh89nHPxkX+H9S9E3uNceBX+ExH9SlkIH6Bv11r61BHUtzwMMTjucf8A51T/AIuUq18XTFtVVaWa8RMq+uxFYufoFOruvOJoz6mMdx2/0Do9CyhbUvow/Rn+59WdYW5xtkWsWqVR3KOpYH7YX9dbU4ycdsnGsJ1WlR05f6brCljMlPGnw1xjX8zRlhtf/pOBn32jgEkbOgraW5UMNVRzrNTyr5HU53DHqPQ++cYORg41ja6lxschmqWYpEjQ03LMlPC0sjqqLyxbjHlJ4/Q6g1l7oqJZWmkAC7lPIyCoy3+OPtpFLIXDKHrSqiNbYbZUgy01bXLFPErYYqew9trHhgcZAx65XMVNLD1lB1D1AZnZqGdbfbqSJWlPhHysdirn+ZkhSMAEMPKBkSVvNP1R+IVHHHC38mnlkgGMhpRGGQt38oySP7yjUzpcf7PVHSEtMypTXq2PQTO6HZ8SrF13LxubcxXGcsNwB4xrV08cLBGfRmKavuQsKdKXuWsnspkAgmp2UyRMo4iBYgMFLIxjbY6kAbV4A1toqajqzqLpKxV1bDXi2Qvca2aBmCyOrlYdysqlW5ywZcncffUeh6Qni6q6to77dqswz0oqP4g4+GpHkkUqWkXldys+VGeCp78gdA6Bqxe+naa41dviiucCmlqH8NcyFccqw4ZGyGyCVzyNNJc5Ik+MGtXhQVAAIzgLjn6emnFzxogu1QMk44ycnt9dKUHA0TIBIcAPOjAOgAdKHbVcl8cBEZ02Rxpw59NJJ451yZGBvboaXoancdk469RHSBYIYlOxcKEG1VA7BfYe3y0ieojqYSskZG5cksAfLnPf3yO2q2WoRGAlbdJISQgOCQBknnOAPVjhR699LRtrBl4ZSMgJgg4yP/OvKYlxN9mQ7ZN5ZR9N3Dq2ivN5vPT8NGkNbMN61rMfGaPJJwCMZLMSWIGWODnXT+ivxGN/rZLLeKQWy/RDPg8mOZcZ3R+vsSpP5eQSA2MmlW6SFwF8pLFcABueefrqnvlZT2rqfpi+BxTCnrlE82CSYSQZAcckBc8Y/qJ9TrV02slZJRlwOUapTeGehNxIHIwfnn/LTRqUSZYmdQ7HyruGWHuAcftnXJ+qvxXpa2lo6Dpa8U4erJFRWsjZpYwVXIRgp3MWGMjA5zx5lzL9L9PVkbz1bSV1TKD4lRNUFpWK8E8HgjGMEDGMYwNO23RrxkZnYonfHqYoQDNOiFmCjcwGW9h7n5ZOnQ5yec45OBjH/nXnlenrbUSkXy4T3SdB4dKlVUNmKLHEYGck/wB78vHbVr0r1ZVdDV9Rb6tLjcbAYlkpXVfFalbOCpJI8uDkgZIwMLydVhqYTltTKRug3jJ3VMlR6/P3+el6qLLeaHqC1QXG11QqKSUYWUDBzyCCCAQQe4I1bA5API+umQ2BWhpvec4I/wAP/OjLemcHXEitDUKruNFQrurK2npwPWaRUH76oKz8SOjaDKzdSW9mHpFKJT+i51x2Ga3Q1zap/G7ouJtkNZVVR/8AYpmP7MAf21Af8a6WTJoemr3Vj3WDaBz9DqMonazpdZVQ0dLNVVEixQQKXkduyqBkk/QZPyxrz5erjUdZpL1DfJdlt3lbbb5SREgPAd9uSzEc4x68EDGrvqX8Rb71HYbhaqTpCupTVwPF40sgUqp4PBAGCMg886wtTS9c10FPSU0Qo6eCJYo0hqUVtoGBkhi2MenbQbN0uIvBWUJNYRZWapmtlestgrqa3XAgo/hB/DlUhgcxOuGYHDKe3BBzq3g616ot9UKmn6qjvDxspkoJIYh4wzyF2kMPLgjaDzrLU3S3W23C1QU9g3xkm4HnkAE+59NS/wDYLqSYh6h7dIy480807EHGOO36Y1VRnH2BVVqZpb/1hJfOqbTWXS0zWylhjlhikmcSqruVILbfykhSpU9+M8ZxW9TdS/C1MtHH4T4Hmb49YpUb2bI3BgOCPcaD9H9TVFEaSW52sQkAGP4c+YAg+oyeQD9RnUCp/C+7V0m6t6iSQnj/AIRP/wDt++hzpjZNSm+iXp5TeZIy83UpDyL8RUozKQWFyZwSeDnCnIxxjg+x0dq6ueC4RirmleAMQxEkjcZ74LHHpjjIwNaWL8HnVjuvasD70u4/u2nX/CDxCN97yF4G2jUH9m50ZxrawXenWMYFTVdJR0H+0fThip6qifxIpoYim/GA0bDjcpUncPoR3OvQ9nr4LraKWvpZEkhnjDqyMGGD6ZU4yOxx6jXA6H8NKy2MTRdTVURO3P8AuykHacju2ODq4p+n+q6WGOGn65rYogzBYoqVVXJ8x2gNgHJJ++urWxYzlFq6ZRWMndd330M9znj341wpLd1eyl4vxDq3yzL+RSCwHC/m5OQRgc6Wls65jl8RPxAqGAOFZ6UMG5wOCTou5BNjO4g5P+v8dL1xMSfiRDkL1tTMRnPi0EYHH/SdKW4fiogDJ1FaJR6b6UAH/tXXbkQ4s7VqHNIIAzyyqkSDczNwAPUk+w7/AC7k649U9SfijQU8lRNW9PyRRAszFGHAGe2ATnsB3J1nK25dWddUML9SSy0NrABFLTQmM1BJOCwzkjjsePXVorc+CsvxXJf3n8RbJUfipC1RW0tTbqOnaOhqISfDjmbBYyEjkHaAHXcoB+ZK7bxBVAzB/FWQ5Dr+U+xBBIx7ckEY5PfXIjDSfCtR0tNHHRMADCBjeO+WP9Rzzk5IOodFTXSzS5st2npIyciCRRLGT3wFPAGm4xlFcIUsirHwdncBkKSIHiIYMrL5WyMENnvkcduRrGVnTS9LBrl05d4rRvYl6Ssl20k5x2w3Y/3h2+Q51lK78QOpIC1KlXQSVhGP5NKWZWJ4Y5YgHnAGDk4AU5Gq+z1sFvvlBd+pYVvCvOYqgVbCYIrdmUZ2jafNt5Hm29yCB2uM+Giaq5R9mwpvxLSoo5P4v0/VfDJgSVNARUQEqfRhgAZHqxz886rbl1j0VchMr0l6kllV8+HAA38zO5vzf3iO309NdfpOs+jII4qanvVrpV25jiMiwqBn0BwPtq6pbpbq1Fkp6+kqFbIBikVgefcEjSH8etSzgcy0eeOmuluoLteKc9P0d1tdIpJNxq18LKZGQeBv5AwAfcHGNdeH4eWoUod3eStSrNbHUBggWbOVwq4GAeQOBnJ7kk7GUYyQoGcg+XOR7cabxEBkgbvTKHA+n/50ZRS6K7mZi19DgVy3HqKsa93BW3xeJHsp6Y/+3FnaDwPN+bjPrjWu35yTzxkaJCdu45PPA27f8dRamtho4t01RHCSQqeI+0M2Dx+37HVyG8slFm5JB7fb9/8A8aVvIxwcHOOca55N1LWTyUk1RcqaCcweKtuilzBPmQoD4zJk4UMSgxyBzq+tFVNBYK+GpqKR6yjeclFCqACzNFvGPKdu3PzB76jJ2003i9ySVA9/9Z0x8fAIw/xMJVhw24YPIH+J1gprte+nrTRW6aeku1esBesSesEE25vN5Ny7XUHcAMDgD56h0FwuCVIoDQ2qx1jRFYIYtlVIC7hvEZYUUKmVbJLAZGT7iMltrwdRMpBwcZHfJGsl11c73abXTXC011LSwR1UUdWaiAy+SR1RWABHALDIHJBJBBGGsLLVx1cNY8ddHOkdS8SuJS2SoAbPoDu3DA47ayPWdyj6ppkobdNTvY6UisuFc7H4eXw/MsAIz4m5gu7aDtAHckDXZ4OS5LSwXbqK8WOmrhe6FfEDAiS1ncGVipzifHcHQ1yS2Ul2uFvjrUPVVJFUFpY4KKCSWGNGYlQjk+YbSOdDVdwTCH7lWLRSttDxeM0YaWPBllcjcgXPCkAHzEjHIAB8xEFTJC0qRsu+HCOBnw4QwyMnhnYjnOOc8le2hoazFXFwWUYSisDNB1RRVNSsERllMknhxAjDSycdgRtUfMkf560CfCzUymekimkDBl3AHYRnOMjggkjg/c4B0NDQL4KEltOcVGXBk+pOnp7leY5KSOCnzHiaaU5VyxKgYAJyAe+PvwMZq4Vd56aqJqCSsaWGcmVvOWWUtwWzwwJ7E8H5kdxoaeok5JZHa/y7G7Rcajxo4KQPHMymRQjCMY+oBY8e7A62EfVFNR0YjukhgmOdvhq3mPrkjdn747fIaGhq1lcXNFp1x3Lgl/h913WWJayC3Uc94p6iR6gwsI6fw5MgcMWOVKqvG0YOcD1O2k6z/EOt3mltNkt8QJG6omeZl/7cA/poaGj5aXA3BLBDkl66r1PxPWaQL6pQ0KqT/wBTc6iS9KT1Qzd+qeoaxW/KjVrBD9h20NDUuTLKKG4+g+l41Mht4nbuWnmkf/E/5anQ2rp6iTMFsolHoRTLn/DQ0NUcmEikWC1FPEsfhoEBOBtQKB9hpt62GGdy27Y64yBySDjn9NDQ1VdkogvULJKzIvmySD20nx3BCMcMq+XkkD00NDXIlj6XF0VY/CBIXAyeBohX1AICxxDHbCf/AH0NDXMjIsS3CQA+Uex4zohHcWOPFOPk+NDQ1COTYo01xfgysfq+o061MDqssrZf8u1zz9dDQ1LLBVKSU+DM5G7thidRqlZTSSgTGIyRuFcEnbleDj3zjQ0NdHs4z9B0xDQ0tv8AErJ3NHLJUZA2iR8KCcZOCuAQfXJ1o1EXxfjmNnkCFdpbIPOQefXQ0NWfZBMSsQA4g5zgkEDP7adN6qHP8pyqrtAGAeScDuP10NDVSGZy4XmsudUJXlU0UcrxU8JRT4sqcyOcrwq48oPJOo73avkcyPVAtnG7YuT3wfy/PQ0NaOnS2Gfe3vIJKQwlnbyIhyeT5QMk/X5Y+/ppqlp571RvNDKaWkeImOQ8tKBkDtyiljgnlsYwq8kjQ11s2lwTXFEejtNBUUclZQwmMq3hywyHc0bflILf1A5wcHndzxnVrbrbFUytFOqTRRr4km5cggHAwD7HkaGhotaThydPiXBJtSWOSWopbxZrfOUmZKarlU7pRnG1tqk7gOcngggdwdaKToqzT0yxxWaKGGRwVSOoOD7Egrj9tDQ0lZ2MojT9KVFvp3W13KttjvlFaCqPBIJBwqr7e+mkofxGthPwPWpnTOAtZAGH6ncdDQ0NNl2lgkr1f+KFuT+fQWW5Io8zKSjcfPco/wDjrOdR/izPcvgxcrI9JLSSLN/IqxIjHI7qVHIwfU/mOhoaImyiSJlNbqm+9H3JLRJTx1FA2TLOpMqxZLx7DjAYtnJz2Pvq36ZhlnpLTcKq4VdTQdQ0vwFzSZgz/EkEqwbHIIO0ceUevsNDXHMnVFBe7JTR0XUkUd+tMUgEVTF4ccwUAMFdWHJwMeVhxxu9NQOja2me7VEPTSXiNYqx55qFVp46YDO3DFmZ/wCkZKkn0AIA0NDUezjfdD2OusVlrYLj4XjzV1RUHwnLjDtkeYgE8fIfTWc6s6Nt9virJ/4c1fZJahaurtQl2eHJg5lhO5QDgkshOGB4KkAEaGpfRVdkp6T8Qahy9rt3TNuoB5IKWsjaSWNF8oBKHb6ZAHABA9NDQ0NQTk//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pic>
        <p:nvPicPr>
          <p:cNvPr id="8204" name="Picture 12" descr="https://ss1.bdstatic.com/70cFvXSh_Q1YnxGkpoWK1HF6hhy/it/u=3739093272,247967041&amp;fm=26&amp;gp=0.jpg"/>
          <p:cNvPicPr>
            <a:picLocks noChangeAspect="1" noChangeArrowheads="1"/>
          </p:cNvPicPr>
          <p:nvPr/>
        </p:nvPicPr>
        <p:blipFill>
          <a:blip r:embed="rId5" cstate="print"/>
          <a:srcRect/>
          <a:stretch>
            <a:fillRect/>
          </a:stretch>
        </p:blipFill>
        <p:spPr bwMode="auto">
          <a:xfrm>
            <a:off x="294700" y="2215515"/>
            <a:ext cx="4566865" cy="3292393"/>
          </a:xfrm>
          <a:prstGeom prst="rect">
            <a:avLst/>
          </a:prstGeom>
          <a:noFill/>
        </p:spPr>
      </p:pic>
      <p:pic>
        <p:nvPicPr>
          <p:cNvPr id="3" name="图片 2">
            <a:extLst>
              <a:ext uri="{FF2B5EF4-FFF2-40B4-BE49-F238E27FC236}">
                <a16:creationId xmlns:a16="http://schemas.microsoft.com/office/drawing/2014/main" id="{9D1DAF90-8CD3-4892-8094-E7B74D438D2D}"/>
              </a:ext>
            </a:extLst>
          </p:cNvPr>
          <p:cNvPicPr>
            <a:picLocks noChangeAspect="1"/>
          </p:cNvPicPr>
          <p:nvPr/>
        </p:nvPicPr>
        <p:blipFill>
          <a:blip r:embed="rId6"/>
          <a:stretch>
            <a:fillRect/>
          </a:stretch>
        </p:blipFill>
        <p:spPr>
          <a:xfrm>
            <a:off x="5437007" y="3300147"/>
            <a:ext cx="4949897" cy="3459985"/>
          </a:xfrm>
          <a:prstGeom prst="rect">
            <a:avLst/>
          </a:prstGeom>
        </p:spPr>
      </p:pic>
    </p:spTree>
    <p:custDataLst>
      <p:tags r:id="rId1"/>
    </p:custData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46"/>
                                        </p:tgtEl>
                                        <p:attrNameLst>
                                          <p:attrName>style.visibility</p:attrName>
                                        </p:attrNameLst>
                                      </p:cBhvr>
                                      <p:to>
                                        <p:strVal val="visible"/>
                                      </p:to>
                                    </p:set>
                                    <p:animEffect transition="in" filter="fade">
                                      <p:cBhvr>
                                        <p:cTn id="7" dur="500"/>
                                        <p:tgtEl>
                                          <p:spTgt spid="10246"/>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8204"/>
                                        </p:tgtEl>
                                        <p:attrNameLst>
                                          <p:attrName>style.visibility</p:attrName>
                                        </p:attrNameLst>
                                      </p:cBhvr>
                                      <p:to>
                                        <p:strVal val="visible"/>
                                      </p:to>
                                    </p:set>
                                    <p:anim calcmode="lin" valueType="num">
                                      <p:cBhvr additive="base">
                                        <p:cTn id="12" dur="500" fill="hold"/>
                                        <p:tgtEl>
                                          <p:spTgt spid="8204"/>
                                        </p:tgtEl>
                                        <p:attrNameLst>
                                          <p:attrName>ppt_x</p:attrName>
                                        </p:attrNameLst>
                                      </p:cBhvr>
                                      <p:tavLst>
                                        <p:tav tm="0">
                                          <p:val>
                                            <p:strVal val="#ppt_x"/>
                                          </p:val>
                                        </p:tav>
                                        <p:tav tm="100000">
                                          <p:val>
                                            <p:strVal val="#ppt_x"/>
                                          </p:val>
                                        </p:tav>
                                      </p:tavLst>
                                    </p:anim>
                                    <p:anim calcmode="lin" valueType="num">
                                      <p:cBhvr additive="base">
                                        <p:cTn id="13" dur="500" fill="hold"/>
                                        <p:tgtEl>
                                          <p:spTgt spid="8204"/>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1" fill="hold" nodeType="clickEffect">
                                  <p:stCondLst>
                                    <p:cond delay="0"/>
                                  </p:stCondLst>
                                  <p:childTnLst>
                                    <p:set>
                                      <p:cBhvr>
                                        <p:cTn id="17" dur="1" fill="hold">
                                          <p:stCondLst>
                                            <p:cond delay="0"/>
                                          </p:stCondLst>
                                        </p:cTn>
                                        <p:tgtEl>
                                          <p:spTgt spid="8194"/>
                                        </p:tgtEl>
                                        <p:attrNameLst>
                                          <p:attrName>style.visibility</p:attrName>
                                        </p:attrNameLst>
                                      </p:cBhvr>
                                      <p:to>
                                        <p:strVal val="visible"/>
                                      </p:to>
                                    </p:set>
                                    <p:anim calcmode="lin" valueType="num">
                                      <p:cBhvr additive="base">
                                        <p:cTn id="18" dur="500" fill="hold"/>
                                        <p:tgtEl>
                                          <p:spTgt spid="8194"/>
                                        </p:tgtEl>
                                        <p:attrNameLst>
                                          <p:attrName>ppt_x</p:attrName>
                                        </p:attrNameLst>
                                      </p:cBhvr>
                                      <p:tavLst>
                                        <p:tav tm="0">
                                          <p:val>
                                            <p:strVal val="#ppt_x"/>
                                          </p:val>
                                        </p:tav>
                                        <p:tav tm="100000">
                                          <p:val>
                                            <p:strVal val="#ppt_x"/>
                                          </p:val>
                                        </p:tav>
                                      </p:tavLst>
                                    </p:anim>
                                    <p:anim calcmode="lin" valueType="num">
                                      <p:cBhvr additive="base">
                                        <p:cTn id="19" dur="500" fill="hold"/>
                                        <p:tgtEl>
                                          <p:spTgt spid="8194"/>
                                        </p:tgtEl>
                                        <p:attrNameLst>
                                          <p:attrName>ppt_y</p:attrName>
                                        </p:attrNameLst>
                                      </p:cBhvr>
                                      <p:tavLst>
                                        <p:tav tm="0">
                                          <p:val>
                                            <p:strVal val="0-#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3"/>
                                        </p:tgtEl>
                                        <p:attrNameLst>
                                          <p:attrName>style.visibility</p:attrName>
                                        </p:attrNameLst>
                                      </p:cBhvr>
                                      <p:to>
                                        <p:strVal val="visible"/>
                                      </p:to>
                                    </p:set>
                                    <p:anim calcmode="lin" valueType="num">
                                      <p:cBhvr additive="base">
                                        <p:cTn id="24" dur="500" fill="hold"/>
                                        <p:tgtEl>
                                          <p:spTgt spid="3"/>
                                        </p:tgtEl>
                                        <p:attrNameLst>
                                          <p:attrName>ppt_x</p:attrName>
                                        </p:attrNameLst>
                                      </p:cBhvr>
                                      <p:tavLst>
                                        <p:tav tm="0">
                                          <p:val>
                                            <p:strVal val="#ppt_x"/>
                                          </p:val>
                                        </p:tav>
                                        <p:tav tm="100000">
                                          <p:val>
                                            <p:strVal val="#ppt_x"/>
                                          </p:val>
                                        </p:tav>
                                      </p:tavLst>
                                    </p:anim>
                                    <p:anim calcmode="lin" valueType="num">
                                      <p:cBhvr additive="base">
                                        <p:cTn id="25"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6"/>
          <p:cNvSpPr>
            <a:spLocks noGrp="1"/>
          </p:cNvSpPr>
          <p:nvPr>
            <p:ph type="sldNum" sz="quarter" idx="12"/>
          </p:nvPr>
        </p:nvSpPr>
        <p:spPr/>
        <p:txBody>
          <a:bodyPr/>
          <a:lstStyle/>
          <a:p>
            <a:fld id="{49AE70B2-8BF9-45C0-BB95-33D1B9D3A854}" type="slidenum">
              <a:rPr lang="zh-CN" altLang="en-US" smtClean="0">
                <a:latin typeface="黑体" panose="02010609060101010101" pitchFamily="49" charset="-122"/>
                <a:ea typeface="黑体" panose="02010609060101010101" pitchFamily="49" charset="-122"/>
              </a:rPr>
              <a:pPr/>
              <a:t>25</a:t>
            </a:fld>
            <a:endParaRPr lang="zh-CN" altLang="en-US">
              <a:latin typeface="黑体" panose="02010609060101010101" pitchFamily="49" charset="-122"/>
              <a:ea typeface="黑体" panose="02010609060101010101" pitchFamily="49" charset="-122"/>
            </a:endParaRPr>
          </a:p>
        </p:txBody>
      </p:sp>
      <p:sp>
        <p:nvSpPr>
          <p:cNvPr id="10" name="文本框 9"/>
          <p:cNvSpPr txBox="1"/>
          <p:nvPr/>
        </p:nvSpPr>
        <p:spPr>
          <a:xfrm>
            <a:off x="401320" y="1250950"/>
            <a:ext cx="2672080" cy="521970"/>
          </a:xfrm>
          <a:prstGeom prst="rect">
            <a:avLst/>
          </a:prstGeom>
          <a:noFill/>
        </p:spPr>
        <p:txBody>
          <a:bodyPr wrap="none" rtlCol="0" anchor="t">
            <a:spAutoFit/>
          </a:bodyPr>
          <a:lstStyle/>
          <a:p>
            <a:pPr marL="0" marR="0" lvl="0" indent="0" algn="l" defTabSz="914400" rtl="0" eaLnBrk="1" fontAlgn="base" latinLnBrk="0" hangingPunct="1">
              <a:lnSpc>
                <a:spcPct val="100000"/>
              </a:lnSpc>
              <a:spcBef>
                <a:spcPct val="100000"/>
              </a:spcBef>
              <a:spcAft>
                <a:spcPct val="0"/>
              </a:spcAft>
              <a:buClr>
                <a:srgbClr val="333300"/>
              </a:buClr>
              <a:buSzTx/>
              <a:buFont typeface="Wingdings" panose="05000000000000000000" pitchFamily="2" charset="2"/>
              <a:buNone/>
              <a:defRPr/>
            </a:pPr>
            <a:r>
              <a:rPr lang="zh-CN" altLang="en-US" sz="2800" kern="0" noProof="0" dirty="0">
                <a:ln>
                  <a:noFill/>
                </a:ln>
                <a:solidFill>
                  <a:srgbClr val="333300"/>
                </a:solidFill>
                <a:effectLst/>
                <a:uLnTx/>
                <a:uFillTx/>
                <a:latin typeface="黑体" panose="02010609060101010101" pitchFamily="49" charset="-122"/>
                <a:ea typeface="黑体" panose="02010609060101010101" pitchFamily="49" charset="-122"/>
                <a:sym typeface="+mn-ea"/>
              </a:rPr>
              <a:t>（四）通货膨胀</a:t>
            </a:r>
          </a:p>
        </p:txBody>
      </p:sp>
      <p:sp>
        <p:nvSpPr>
          <p:cNvPr id="6183" name="AutoShape 99"/>
          <p:cNvSpPr>
            <a:spLocks noChangeAspect="1" noTextEdit="1"/>
          </p:cNvSpPr>
          <p:nvPr/>
        </p:nvSpPr>
        <p:spPr>
          <a:xfrm>
            <a:off x="4960620" y="2215515"/>
            <a:ext cx="6229985" cy="4820920"/>
          </a:xfrm>
          <a:prstGeom prst="rect">
            <a:avLst/>
          </a:prstGeom>
          <a:noFill/>
          <a:ln w="9525">
            <a:noFill/>
          </a:ln>
        </p:spPr>
        <p:txBody>
          <a:bodyPr/>
          <a:lstStyle/>
          <a:p>
            <a:endParaRPr lang="zh-CN" altLang="en-US">
              <a:latin typeface="黑体" panose="02010609060101010101" pitchFamily="49" charset="-122"/>
              <a:ea typeface="黑体" panose="02010609060101010101" pitchFamily="49" charset="-122"/>
            </a:endParaRPr>
          </a:p>
        </p:txBody>
      </p:sp>
      <p:grpSp>
        <p:nvGrpSpPr>
          <p:cNvPr id="2" name="组合 4"/>
          <p:cNvGrpSpPr/>
          <p:nvPr/>
        </p:nvGrpSpPr>
        <p:grpSpPr>
          <a:xfrm>
            <a:off x="0" y="266700"/>
            <a:ext cx="5981700" cy="673735"/>
            <a:chOff x="0" y="499"/>
            <a:chExt cx="8985" cy="1061"/>
          </a:xfrm>
        </p:grpSpPr>
        <p:sp>
          <p:nvSpPr>
            <p:cNvPr id="8" name="矩形 7"/>
            <p:cNvSpPr/>
            <p:nvPr/>
          </p:nvSpPr>
          <p:spPr>
            <a:xfrm>
              <a:off x="0" y="499"/>
              <a:ext cx="8598" cy="1059"/>
            </a:xfrm>
            <a:prstGeom prst="rect">
              <a:avLst/>
            </a:prstGeom>
            <a:solidFill>
              <a:srgbClr val="BFD3D1"/>
            </a:solidFill>
            <a:ln>
              <a:solidFill>
                <a:srgbClr val="BFD3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11" name="文本框 10"/>
            <p:cNvSpPr txBox="1"/>
            <p:nvPr/>
          </p:nvSpPr>
          <p:spPr>
            <a:xfrm>
              <a:off x="0" y="542"/>
              <a:ext cx="8985" cy="1018"/>
            </a:xfrm>
            <a:prstGeom prst="rect">
              <a:avLst/>
            </a:prstGeom>
            <a:noFill/>
          </p:spPr>
          <p:txBody>
            <a:bodyPr wrap="square" rtlCol="0">
              <a:spAutoFit/>
            </a:bodyPr>
            <a:lstStyle/>
            <a:p>
              <a:pPr marR="0" lvl="0" indent="0" algn="l" defTabSz="914400" rtl="0" eaLnBrk="1" fontAlgn="base" latinLnBrk="0" hangingPunct="1">
                <a:lnSpc>
                  <a:spcPct val="100000"/>
                </a:lnSpc>
                <a:spcBef>
                  <a:spcPct val="100000"/>
                </a:spcBef>
                <a:spcAft>
                  <a:spcPct val="0"/>
                </a:spcAft>
                <a:buClr>
                  <a:srgbClr val="333300"/>
                </a:buClr>
                <a:buSzTx/>
                <a:buFont typeface="Wingdings" panose="05000000000000000000" pitchFamily="2" charset="2"/>
                <a:buNone/>
                <a:defRPr/>
              </a:pPr>
              <a:r>
                <a:rPr lang="zh-CN" altLang="en-US" sz="3600" kern="0" noProof="0" dirty="0">
                  <a:ln>
                    <a:noFill/>
                  </a:ln>
                  <a:solidFill>
                    <a:schemeClr val="tx1"/>
                  </a:solidFill>
                  <a:effectLst/>
                  <a:uLnTx/>
                  <a:uFillTx/>
                  <a:latin typeface="黑体" panose="02010609060101010101" pitchFamily="49" charset="-122"/>
                  <a:ea typeface="黑体" panose="02010609060101010101" pitchFamily="49" charset="-122"/>
                  <a:cs typeface="黑体" panose="02010609060101010101" pitchFamily="49" charset="-122"/>
                  <a:sym typeface="+mn-ea"/>
                </a:rPr>
                <a:t>二、宏观经济学的研究主题</a:t>
              </a:r>
            </a:p>
          </p:txBody>
        </p:sp>
      </p:grpSp>
      <p:sp>
        <p:nvSpPr>
          <p:cNvPr id="29" name="矩形 28"/>
          <p:cNvSpPr/>
          <p:nvPr/>
        </p:nvSpPr>
        <p:spPr>
          <a:xfrm>
            <a:off x="10417175" y="1173480"/>
            <a:ext cx="735965" cy="700405"/>
          </a:xfrm>
          <a:prstGeom prst="rect">
            <a:avLst/>
          </a:prstGeom>
          <a:solidFill>
            <a:schemeClr val="accent1">
              <a:alpha val="0"/>
            </a:schemeClr>
          </a:solidFill>
          <a:ln w="88900">
            <a:solidFill>
              <a:srgbClr val="BFD3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6" name="矩形 5"/>
          <p:cNvSpPr/>
          <p:nvPr/>
        </p:nvSpPr>
        <p:spPr>
          <a:xfrm>
            <a:off x="10711180" y="119380"/>
            <a:ext cx="1372870" cy="1306195"/>
          </a:xfrm>
          <a:prstGeom prst="rect">
            <a:avLst/>
          </a:prstGeom>
          <a:solidFill>
            <a:schemeClr val="accent1">
              <a:alpha val="0"/>
            </a:schemeClr>
          </a:solidFill>
          <a:ln w="88900">
            <a:solidFill>
              <a:srgbClr val="F9C4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grpSp>
        <p:nvGrpSpPr>
          <p:cNvPr id="15" name="组合 14"/>
          <p:cNvGrpSpPr/>
          <p:nvPr/>
        </p:nvGrpSpPr>
        <p:grpSpPr>
          <a:xfrm>
            <a:off x="3390386" y="0"/>
            <a:ext cx="8801614" cy="3446585"/>
            <a:chOff x="2253074" y="777923"/>
            <a:chExt cx="8801614" cy="3002507"/>
          </a:xfrm>
        </p:grpSpPr>
        <p:pic>
          <p:nvPicPr>
            <p:cNvPr id="12" name="Picture 7"/>
            <p:cNvPicPr>
              <a:picLocks noChangeAspect="1"/>
            </p:cNvPicPr>
            <p:nvPr/>
          </p:nvPicPr>
          <p:blipFill>
            <a:blip r:embed="rId3" cstate="print"/>
            <a:stretch>
              <a:fillRect/>
            </a:stretch>
          </p:blipFill>
          <p:spPr>
            <a:xfrm>
              <a:off x="2253074" y="777923"/>
              <a:ext cx="8801614" cy="3002507"/>
            </a:xfrm>
            <a:prstGeom prst="rect">
              <a:avLst/>
            </a:prstGeom>
            <a:ln>
              <a:noFill/>
            </a:ln>
            <a:effectLst>
              <a:outerShdw blurRad="292100" dist="139700" dir="2700000" algn="tl" rotWithShape="0">
                <a:srgbClr val="333333">
                  <a:alpha val="65000"/>
                </a:srgbClr>
              </a:outerShdw>
            </a:effectLst>
          </p:spPr>
        </p:pic>
        <p:sp>
          <p:nvSpPr>
            <p:cNvPr id="13" name="TextBox 12"/>
            <p:cNvSpPr txBox="1"/>
            <p:nvPr/>
          </p:nvSpPr>
          <p:spPr>
            <a:xfrm>
              <a:off x="7806519" y="2879678"/>
              <a:ext cx="1467068" cy="400110"/>
            </a:xfrm>
            <a:prstGeom prst="rect">
              <a:avLst/>
            </a:prstGeom>
            <a:noFill/>
          </p:spPr>
          <p:txBody>
            <a:bodyPr wrap="none" rtlCol="0">
              <a:spAutoFit/>
            </a:bodyPr>
            <a:lstStyle/>
            <a:p>
              <a:r>
                <a:rPr lang="zh-CN" altLang="en-US" sz="2000" b="1" dirty="0">
                  <a:solidFill>
                    <a:srgbClr val="C00000"/>
                  </a:solidFill>
                  <a:effectLst>
                    <a:outerShdw blurRad="38100" dist="38100" dir="2700000" algn="tl">
                      <a:srgbClr val="000000">
                        <a:alpha val="43137"/>
                      </a:srgbClr>
                    </a:outerShdw>
                  </a:effectLst>
                  <a:latin typeface="楷体" pitchFamily="49" charset="-122"/>
                  <a:ea typeface="楷体" pitchFamily="49" charset="-122"/>
                </a:rPr>
                <a:t>经济增长率</a:t>
              </a:r>
            </a:p>
          </p:txBody>
        </p:sp>
      </p:grpSp>
      <p:grpSp>
        <p:nvGrpSpPr>
          <p:cNvPr id="16" name="组合 15"/>
          <p:cNvGrpSpPr/>
          <p:nvPr/>
        </p:nvGrpSpPr>
        <p:grpSpPr>
          <a:xfrm>
            <a:off x="3390386" y="3429000"/>
            <a:ext cx="8750689" cy="3402470"/>
            <a:chOff x="2292824" y="3698543"/>
            <a:chExt cx="8750689" cy="2897293"/>
          </a:xfrm>
        </p:grpSpPr>
        <p:pic>
          <p:nvPicPr>
            <p:cNvPr id="10246" name="Picture 2"/>
            <p:cNvPicPr>
              <a:picLocks noChangeAspect="1"/>
            </p:cNvPicPr>
            <p:nvPr/>
          </p:nvPicPr>
          <p:blipFill>
            <a:blip r:embed="rId4" cstate="print"/>
            <a:stretch>
              <a:fillRect/>
            </a:stretch>
          </p:blipFill>
          <p:spPr>
            <a:xfrm>
              <a:off x="2292824" y="3698543"/>
              <a:ext cx="8750689" cy="2897293"/>
            </a:xfrm>
            <a:prstGeom prst="rect">
              <a:avLst/>
            </a:prstGeom>
            <a:ln>
              <a:noFill/>
            </a:ln>
            <a:effectLst>
              <a:outerShdw blurRad="292100" dist="139700" dir="2700000" algn="tl" rotWithShape="0">
                <a:srgbClr val="333333">
                  <a:alpha val="65000"/>
                </a:srgbClr>
              </a:outerShdw>
            </a:effectLst>
          </p:spPr>
        </p:pic>
        <p:sp>
          <p:nvSpPr>
            <p:cNvPr id="14" name="TextBox 13"/>
            <p:cNvSpPr txBox="1"/>
            <p:nvPr/>
          </p:nvSpPr>
          <p:spPr>
            <a:xfrm>
              <a:off x="7958919" y="4192138"/>
              <a:ext cx="1475084" cy="400110"/>
            </a:xfrm>
            <a:prstGeom prst="rect">
              <a:avLst/>
            </a:prstGeom>
            <a:noFill/>
          </p:spPr>
          <p:txBody>
            <a:bodyPr wrap="none" rtlCol="0">
              <a:spAutoFit/>
            </a:bodyPr>
            <a:lstStyle/>
            <a:p>
              <a:r>
                <a:rPr lang="zh-CN" altLang="en-US" sz="2000" b="1" dirty="0">
                  <a:solidFill>
                    <a:srgbClr val="C00000"/>
                  </a:solidFill>
                  <a:effectLst>
                    <a:outerShdw blurRad="38100" dist="38100" dir="2700000" algn="tl">
                      <a:srgbClr val="000000">
                        <a:alpha val="43137"/>
                      </a:srgbClr>
                    </a:outerShdw>
                  </a:effectLst>
                  <a:latin typeface="楷体" pitchFamily="49" charset="-122"/>
                  <a:ea typeface="楷体" pitchFamily="49" charset="-122"/>
                </a:rPr>
                <a:t>通货膨胀率</a:t>
              </a:r>
            </a:p>
          </p:txBody>
        </p:sp>
      </p:grpSp>
      <p:sp>
        <p:nvSpPr>
          <p:cNvPr id="17" name="TextBox 16"/>
          <p:cNvSpPr txBox="1"/>
          <p:nvPr/>
        </p:nvSpPr>
        <p:spPr>
          <a:xfrm>
            <a:off x="951038" y="2255521"/>
            <a:ext cx="1736373" cy="1015663"/>
          </a:xfrm>
          <a:prstGeom prst="rect">
            <a:avLst/>
          </a:prstGeom>
          <a:noFill/>
        </p:spPr>
        <p:txBody>
          <a:bodyPr wrap="none" rtlCol="0">
            <a:spAutoFit/>
          </a:bodyPr>
          <a:lstStyle/>
          <a:p>
            <a:r>
              <a:rPr lang="zh-CN" altLang="en-US" sz="2000" b="1" dirty="0">
                <a:solidFill>
                  <a:srgbClr val="C00000"/>
                </a:solidFill>
                <a:effectLst>
                  <a:outerShdw blurRad="38100" dist="38100" dir="2700000" algn="tl">
                    <a:srgbClr val="000000">
                      <a:alpha val="43137"/>
                    </a:srgbClr>
                  </a:outerShdw>
                </a:effectLst>
                <a:latin typeface="楷体" pitchFamily="49" charset="-122"/>
                <a:ea typeface="楷体" pitchFamily="49" charset="-122"/>
              </a:rPr>
              <a:t>繁荣    通胀</a:t>
            </a:r>
            <a:endParaRPr lang="en-US" altLang="zh-CN" sz="2000" b="1" dirty="0">
              <a:solidFill>
                <a:srgbClr val="C00000"/>
              </a:solidFill>
              <a:effectLst>
                <a:outerShdw blurRad="38100" dist="38100" dir="2700000" algn="tl">
                  <a:srgbClr val="000000">
                    <a:alpha val="43137"/>
                  </a:srgbClr>
                </a:outerShdw>
              </a:effectLst>
              <a:latin typeface="楷体" pitchFamily="49" charset="-122"/>
              <a:ea typeface="楷体" pitchFamily="49" charset="-122"/>
            </a:endParaRPr>
          </a:p>
          <a:p>
            <a:endParaRPr lang="en-US" altLang="zh-CN" sz="2000" b="1" dirty="0">
              <a:solidFill>
                <a:srgbClr val="C00000"/>
              </a:solidFill>
              <a:effectLst>
                <a:outerShdw blurRad="38100" dist="38100" dir="2700000" algn="tl">
                  <a:srgbClr val="000000">
                    <a:alpha val="43137"/>
                  </a:srgbClr>
                </a:outerShdw>
              </a:effectLst>
              <a:latin typeface="楷体" pitchFamily="49" charset="-122"/>
              <a:ea typeface="楷体" pitchFamily="49" charset="-122"/>
            </a:endParaRPr>
          </a:p>
          <a:p>
            <a:r>
              <a:rPr lang="zh-CN" altLang="en-US" sz="2000" b="1" dirty="0">
                <a:solidFill>
                  <a:srgbClr val="C00000"/>
                </a:solidFill>
                <a:effectLst>
                  <a:outerShdw blurRad="38100" dist="38100" dir="2700000" algn="tl">
                    <a:srgbClr val="000000">
                      <a:alpha val="43137"/>
                    </a:srgbClr>
                  </a:outerShdw>
                </a:effectLst>
                <a:latin typeface="楷体" pitchFamily="49" charset="-122"/>
                <a:ea typeface="楷体" pitchFamily="49" charset="-122"/>
              </a:rPr>
              <a:t>衰退    通缩</a:t>
            </a:r>
          </a:p>
        </p:txBody>
      </p:sp>
      <p:sp>
        <p:nvSpPr>
          <p:cNvPr id="18" name="矩形 17"/>
          <p:cNvSpPr/>
          <p:nvPr/>
        </p:nvSpPr>
        <p:spPr>
          <a:xfrm>
            <a:off x="753543" y="3173995"/>
            <a:ext cx="2749471" cy="3170099"/>
          </a:xfrm>
          <a:prstGeom prst="rect">
            <a:avLst/>
          </a:prstGeom>
          <a:ln>
            <a:noFill/>
          </a:ln>
        </p:spPr>
        <p:txBody>
          <a:bodyPr wrap="none">
            <a:spAutoFit/>
          </a:bodyPr>
          <a:lstStyle/>
          <a:p>
            <a:r>
              <a:rPr lang="zh-CN" altLang="en-US" sz="20000" dirty="0">
                <a:solidFill>
                  <a:schemeClr val="bg1">
                    <a:lumMod val="65000"/>
                  </a:schemeClr>
                </a:solidFill>
                <a:latin typeface="楷体" pitchFamily="49" charset="-122"/>
                <a:ea typeface="楷体" pitchFamily="49" charset="-122"/>
              </a:rPr>
              <a:t>？</a:t>
            </a:r>
          </a:p>
        </p:txBody>
      </p:sp>
    </p:spTree>
    <p:custDataLst>
      <p:tags r:id="rId1"/>
    </p:custData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wipe(left)">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5"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blinds(vertical)">
                                      <p:cBhvr>
                                        <p:cTn id="17" dur="50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 calcmode="lin" valueType="num">
                                      <p:cBhvr additive="base">
                                        <p:cTn id="22" dur="500" fill="hold"/>
                                        <p:tgtEl>
                                          <p:spTgt spid="18"/>
                                        </p:tgtEl>
                                        <p:attrNameLst>
                                          <p:attrName>ppt_x</p:attrName>
                                        </p:attrNameLst>
                                      </p:cBhvr>
                                      <p:tavLst>
                                        <p:tav tm="0">
                                          <p:val>
                                            <p:strVal val="#ppt_x"/>
                                          </p:val>
                                        </p:tav>
                                        <p:tav tm="100000">
                                          <p:val>
                                            <p:strVal val="#ppt_x"/>
                                          </p:val>
                                        </p:tav>
                                      </p:tavLst>
                                    </p:anim>
                                    <p:anim calcmode="lin" valueType="num">
                                      <p:cBhvr additive="base">
                                        <p:cTn id="23"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6"/>
          <p:cNvSpPr>
            <a:spLocks noGrp="1"/>
          </p:cNvSpPr>
          <p:nvPr>
            <p:ph type="sldNum" sz="quarter" idx="12"/>
          </p:nvPr>
        </p:nvSpPr>
        <p:spPr/>
        <p:txBody>
          <a:bodyPr/>
          <a:lstStyle/>
          <a:p>
            <a:fld id="{49AE70B2-8BF9-45C0-BB95-33D1B9D3A854}" type="slidenum">
              <a:rPr lang="zh-CN" altLang="en-US" smtClean="0">
                <a:latin typeface="黑体" panose="02010609060101010101" pitchFamily="49" charset="-122"/>
                <a:ea typeface="黑体" panose="02010609060101010101" pitchFamily="49" charset="-122"/>
              </a:rPr>
              <a:pPr/>
              <a:t>26</a:t>
            </a:fld>
            <a:endParaRPr lang="zh-CN" altLang="en-US">
              <a:latin typeface="黑体" panose="02010609060101010101" pitchFamily="49" charset="-122"/>
              <a:ea typeface="黑体" panose="02010609060101010101" pitchFamily="49" charset="-122"/>
            </a:endParaRPr>
          </a:p>
        </p:txBody>
      </p:sp>
      <p:sp>
        <p:nvSpPr>
          <p:cNvPr id="10" name="文本框 9"/>
          <p:cNvSpPr txBox="1"/>
          <p:nvPr/>
        </p:nvSpPr>
        <p:spPr>
          <a:xfrm>
            <a:off x="401320" y="1250950"/>
            <a:ext cx="2672080" cy="521970"/>
          </a:xfrm>
          <a:prstGeom prst="rect">
            <a:avLst/>
          </a:prstGeom>
          <a:noFill/>
        </p:spPr>
        <p:txBody>
          <a:bodyPr wrap="none" rtlCol="0" anchor="t">
            <a:spAutoFit/>
          </a:bodyPr>
          <a:lstStyle/>
          <a:p>
            <a:pPr marL="0" marR="0" lvl="0" indent="0" algn="l" defTabSz="914400" rtl="0" eaLnBrk="1" fontAlgn="base" latinLnBrk="0" hangingPunct="1">
              <a:lnSpc>
                <a:spcPct val="100000"/>
              </a:lnSpc>
              <a:spcBef>
                <a:spcPct val="100000"/>
              </a:spcBef>
              <a:spcAft>
                <a:spcPct val="0"/>
              </a:spcAft>
              <a:buClr>
                <a:srgbClr val="333300"/>
              </a:buClr>
              <a:buSzTx/>
              <a:buFont typeface="Wingdings" panose="05000000000000000000" pitchFamily="2" charset="2"/>
              <a:buNone/>
              <a:defRPr/>
            </a:pPr>
            <a:r>
              <a:rPr lang="zh-CN" altLang="en-US" sz="2800" kern="0" noProof="0" dirty="0">
                <a:ln>
                  <a:noFill/>
                </a:ln>
                <a:solidFill>
                  <a:srgbClr val="333300"/>
                </a:solidFill>
                <a:effectLst/>
                <a:uLnTx/>
                <a:uFillTx/>
                <a:latin typeface="黑体" panose="02010609060101010101" pitchFamily="49" charset="-122"/>
                <a:ea typeface="黑体" panose="02010609060101010101" pitchFamily="49" charset="-122"/>
                <a:sym typeface="+mn-ea"/>
              </a:rPr>
              <a:t>（四）通货膨胀</a:t>
            </a:r>
          </a:p>
        </p:txBody>
      </p:sp>
      <p:sp>
        <p:nvSpPr>
          <p:cNvPr id="6183" name="AutoShape 99"/>
          <p:cNvSpPr>
            <a:spLocks noChangeAspect="1" noTextEdit="1"/>
          </p:cNvSpPr>
          <p:nvPr/>
        </p:nvSpPr>
        <p:spPr>
          <a:xfrm>
            <a:off x="4960620" y="2215515"/>
            <a:ext cx="6229985" cy="4820920"/>
          </a:xfrm>
          <a:prstGeom prst="rect">
            <a:avLst/>
          </a:prstGeom>
          <a:noFill/>
          <a:ln w="9525">
            <a:noFill/>
          </a:ln>
        </p:spPr>
        <p:txBody>
          <a:bodyPr/>
          <a:lstStyle/>
          <a:p>
            <a:endParaRPr lang="zh-CN" altLang="en-US">
              <a:latin typeface="黑体" panose="02010609060101010101" pitchFamily="49" charset="-122"/>
              <a:ea typeface="黑体" panose="02010609060101010101" pitchFamily="49" charset="-122"/>
            </a:endParaRPr>
          </a:p>
        </p:txBody>
      </p:sp>
      <p:grpSp>
        <p:nvGrpSpPr>
          <p:cNvPr id="5" name="组合 4"/>
          <p:cNvGrpSpPr/>
          <p:nvPr/>
        </p:nvGrpSpPr>
        <p:grpSpPr>
          <a:xfrm>
            <a:off x="-1" y="266700"/>
            <a:ext cx="6010275" cy="673735"/>
            <a:chOff x="0" y="499"/>
            <a:chExt cx="9060" cy="1061"/>
          </a:xfrm>
        </p:grpSpPr>
        <p:sp>
          <p:nvSpPr>
            <p:cNvPr id="8" name="矩形 7"/>
            <p:cNvSpPr/>
            <p:nvPr/>
          </p:nvSpPr>
          <p:spPr>
            <a:xfrm>
              <a:off x="0" y="499"/>
              <a:ext cx="8598" cy="1059"/>
            </a:xfrm>
            <a:prstGeom prst="rect">
              <a:avLst/>
            </a:prstGeom>
            <a:solidFill>
              <a:srgbClr val="BFD3D1"/>
            </a:solidFill>
            <a:ln>
              <a:solidFill>
                <a:srgbClr val="BFD3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11" name="文本框 10"/>
            <p:cNvSpPr txBox="1"/>
            <p:nvPr/>
          </p:nvSpPr>
          <p:spPr>
            <a:xfrm>
              <a:off x="0" y="542"/>
              <a:ext cx="9060" cy="1018"/>
            </a:xfrm>
            <a:prstGeom prst="rect">
              <a:avLst/>
            </a:prstGeom>
            <a:noFill/>
          </p:spPr>
          <p:txBody>
            <a:bodyPr wrap="square" rtlCol="0">
              <a:spAutoFit/>
            </a:bodyPr>
            <a:lstStyle/>
            <a:p>
              <a:pPr marR="0" lvl="0" indent="0" algn="l" defTabSz="914400" rtl="0" eaLnBrk="1" fontAlgn="base" latinLnBrk="0" hangingPunct="1">
                <a:lnSpc>
                  <a:spcPct val="100000"/>
                </a:lnSpc>
                <a:spcBef>
                  <a:spcPct val="100000"/>
                </a:spcBef>
                <a:spcAft>
                  <a:spcPct val="0"/>
                </a:spcAft>
                <a:buClr>
                  <a:srgbClr val="333300"/>
                </a:buClr>
                <a:buSzTx/>
                <a:buFont typeface="Wingdings" panose="05000000000000000000" pitchFamily="2" charset="2"/>
                <a:buNone/>
                <a:defRPr/>
              </a:pPr>
              <a:r>
                <a:rPr lang="zh-CN" altLang="en-US" sz="3600" kern="0" noProof="0" dirty="0">
                  <a:ln>
                    <a:noFill/>
                  </a:ln>
                  <a:solidFill>
                    <a:schemeClr val="tx1"/>
                  </a:solidFill>
                  <a:effectLst/>
                  <a:uLnTx/>
                  <a:uFillTx/>
                  <a:latin typeface="黑体" panose="02010609060101010101" pitchFamily="49" charset="-122"/>
                  <a:ea typeface="黑体" panose="02010609060101010101" pitchFamily="49" charset="-122"/>
                  <a:cs typeface="黑体" panose="02010609060101010101" pitchFamily="49" charset="-122"/>
                  <a:sym typeface="+mn-ea"/>
                </a:rPr>
                <a:t>二、宏观经济学的研究主题</a:t>
              </a:r>
            </a:p>
          </p:txBody>
        </p:sp>
      </p:grpSp>
      <p:sp>
        <p:nvSpPr>
          <p:cNvPr id="8198" name="AutoShape 6" descr="data:image/jpeg;base64,/9j/4AAQSkZJRgABAQEBLAEsAAD/2wBDAAgGBgcGBQgHBwcJCQgKDBQNDAsLDBkSEw8UHRofHh0aHBwgJC4nICIsIxwcKDcpLDAxNDQ0Hyc5PTgyPC4zNDL/2wBDAQkJCQwLDBgNDRgyIRwhMjIyMjIyMjIyMjIyMjIyMjIyMjIyMjIyMjIyMjIyMjIyMjIyMjIyMjIyMjIyMjIyMjL/wAARCAFWAfQDASIAAhEBAxEB/8QAHAAAAQUBAQEAAAAAAAAAAAAABQACAwQGAQcI/8QARhAAAgEDAwIEBAMGAwcDAwQDAQIDAAQRBRIhMUEGE1FhFCJxgQcykRUjQqGxwVJi0RYkM3KS4fA0gvEXQ1MlNVRjk6Ky/8QAGgEBAAMBAQEAAAAAAAAAAAAAAAIDBAEFBv/EACcRAQACAgICAgIABwAAAAAAAAABAgMRBCESMRNBBSIjJDJRYbHh/9oADAMBAAIRAxEAPwD5/pUqVAqVKlQKlSpUCpUqVB3FIUu1IUC+1KlS7UDx9qQ69q4DS70E0ZBTBAOOKkwvcDOPSoYuCR6ipeozQc2jGMD9K7gDjj9K4evNcOBz7UHSBz8o/SrNuqlDlVyDzxVYfTrzVi243UHrfhy2s7nw3p8zWVs0hhA3NCvJBwf6UZSwsDz8FZAehgWgngV1m8I246tDLJFnPvkf1rSAAA+uOtBGNO07A/3Cywe3w6daf+zNMz/+3WXA/wD4y9akXLnoMYGKcM5zwBmgqrpunZwdMsee/wAOtZP8QNPs7WPS3gtbaMbpI3McSgN8uRnH0rbBSOvT0rL/AIiQ50TTpeAFvdpx6FDQecXkUQZCIoxwP4B6VW8tD0jj6f4RVq5J2x554Gf51CAeMde9A0RJkfuo/f5KlaOIDiKPP/IKSj+XWunrQMCRkDMMfUfwCpJ1t1Clo4VwOpUVGc454obdTS3k/lpkgcAevvQWlubMkDEPH+SrKmB4yyxxEeyiqlvoctxCxVvnAzgniordZbO9NvICBnBB9aC+sUZY5ijx1/IK6I4yc+XEMA8bBXFPGSetSKPlJ+1BKI4BkeTD+QfwCoZFiDgeVEQevyCpHOC3QfKKicksMd6BhWMBiI4+evyioWRB/wDbj/6BU3UUwrz/AEoHRKnlSN5UZ5wPkFQeWhP/AA48+y1YXiBsd2JxVcHrnsKDuxduTGn/AECubFGf3af9IqQN8mOxrh6+2KCIqpx8if8ASK75SLEDsTP/AC0jTnH7tB7ZoIiij+Bf+muBU/wL+lPIz1FcHQ0CCLn8qfpXQq/4V/6a79K7/Cft9qBjID/AOn+Goto7qMfSrYjLDPH6VDKhTgjrQVz1wAPsK6P7Vzac57U4AUD84So1P7zJ7CukjFMXO0nuaDu4tk5qe2iVpVeSIyRqclc8t7fSq+OAABnvUrKAmUb5ehAPINAQx8SxbZGjMeM8BVqvPblYzsUlVxt3LjJ9akVUSNcEKRxg/wBKddSMx2McjAxxnHtQCGyDgnv0qM/3q1LbMpyAcg4PPeqzDDEH780EdKu4FKgZSpUqBUqVKgVKlSoFSpUqBUqVKg7S4pY4pDpQdroHNN+tSKOBQdXhh9DUw6fU1Fg5BqU9qBpFdAFcNdBPagQ61Nb/AJn6dKiHWpIuJffFB6d+HEmdIvoSM+VdBt2f8S/9q2bLhSRWA/DaU/Fatb92hilA9cHB/rXoKhhndnHbmg6uExn05p7cqCuMmkVwu4KW9eadAqsSNpGO+c80HIwzMcnI/SgHj6IN4QRwOY7+En2B3CtLEqrICwyCaE/iBGj+Cr7ywAI5IGJ9g/8A3oPIJT8iDB4BqDOPQY64FTzf8McYxkVUBLE4H60E6dD79aT96aiH1rrZ7+tBDJIVjZyM7RRqTRLWz8I6T4gil3Ne+ZbyRg5xKpJOR2+XFCjAGRlbgHilHAIoBEHkaMOXCM2QCRgkD1/0oLlpqItIRDJEmCu0yqeR74o/qvh+xh8Lv4hnmPnJIIoVU/8AGZh1+w5rLbQ2QRxU81zNcWltayybobbPlLjgZx/oKCr36jg9KfnpjuaaECsSMHPU04AlkI9aBznIY89qjYE4H86l4w/qTTSOaCLHeuP7dafgY70tozn+tA38sDff+ZqAnk4HarUgxER2IFVQDuNAjwK5k9KlaPJ9xxTNuCeKBhPBzTnOAg9q6AD17V1159KCEnPFdxmu45pEUFiGVNu0xKfc0ydkO3Ym3mmxggYx96a/8QoLSXEAjA2SZx6io5Gs3YswuPsRUHT9KaaDknkkqIUkCgHJdgSf0FMxinjApr9OKCKTgn2Fc6Lz1JzSbn9accFgaDldU7WBxnPUeornekRg0F6KQB1EQBK9Ax4zUpTBPmrnGMMT1NUYSqN05Pc+1WTO0i+Z1JPINA8LsYBsMnOeKqXlqyKHKMpIyQ38XuKnBOdhJxkfpVa7mVmIDFsdSefsPago/alXeKVBFSpUqBUqVKgVKlSoFSpUqBUqVLFA7+Gl1pAZGBXQuRmg4elPByMU3ZXQjDkqcUDz+Ttwal7Cowp24PHbmnL0ABBPpmgecU0DmnYPJxSIOAQB+tAhwakQgSp+lRnPfHHvXVJVlJA4PrQbXwBL5XitFxnzbWVB9sEf0r1JOSM4H3ryDwlOLXxfpUjflM5jIHoykf1r1qe5hjmKkjCnBIIxQTYYcDjJ+1OVnQHcRzxjFVheq20xbm55AHSmPfMspMqSKp77OlBdEo+Xvj+dCvFLeb4P1pQCWa23jjgYZame5YgYVlPbIqpfu11pV9aurF5rSVEUKTlscdPeg8pmBCcjvn9RVdACoHGav38M8KhLiBoJNkZKsMdR1/UH9KpwwSSMI4gzt3VRmgazLDGWdgAOa4rkhT1Oc0zW9M1CwW3e8tpYY5SdpcYDYprNtDfUAUFv05z2pc46Uoz044xUmGoGBce9dAz0xT9uK6F289aCB0whxTYnJdc8YqV+QRjFNtYTPewQhlV5ZAilumScCg73P1pudxx+ho+3g7VsyeWIpHEm3YHIP1wRQaSxuYmZZIJlMZOQUPbOf6UEWzkc0zGWYZrV2HgHUrywt71ruOFLiLzUUrk4I4rlx+HuuxNiNI7h8bvLBKsQPrxQZQgsgz600J6j7VJ5bmJyEY7M7gOcUXh8M6rIvyWqn5Q3DZPPIoBGBx8pHNIRkk4GaMS+GdajgaY6bM8a9TGpb2qmlvOqL+4lGT/hoKDJtHQjinGMnnHFF/2Dql5pK31nbefEXZGEcg3qVODlaZ+xtXACiwlJyBjIoA7QnrjA9aidcd+KKXFveRyNBLbyLIONpWuR6XNeW+6IBTuK4PXIoByHCioycsTg9etGZfD97GuFUu2OgU8CqMmn3NuF3x53ZxsO7/4oKrKFJAbcB3x1pp6dKI2el3l+8i28eSib28w7cDOMfWuPoWpIRugRQTgEyAc0A0cGo5DjOOhqzNby28rRzRsrL17j9arOu1QSCN3PI6igiAJkAHQV3OTnoKSfKWakOgoF0pdaR5FNB4oOs2Af0pRTFMgnApjnBxUZYjNBNNchuFXb67T1qsW9BilTc0CJ5pVylQSCIn+Jf1prJt7g/Q02lmgcEBH5gK7sH+NaZmlQSrEhB/egHtkda5sTH/EGfTFR5NdByOc0HVCk4JwPpUmyD/8AIx+i03C/4T+taGy8IajcRRXIWDY6CSMGdeR1+bnigjsdBsbjTfjJtRWAM2xVcHO704BouPAkIu47Zr4GSQqq7MlTu6c4xRiMQWKiI2MNukvEzGcOGHQgEZ6fanx3llbs1tqd9sWyk8uG5hBlOwHglQR2xQYDV7GGx1CW1iEmUOMse4OD2FE/D2kW2pR3EjLE5RdojaTaQT/F9O1a+80m3vNSnmmtLfUDIN4ZGCttbvjd613SNNudN09oTpnnwFvMUz2qysgz0GDyKCJdB0e30uJ57K1MakkvvG7HX83c47GsTqUdrZajNELAhM7kDy87TyD+leiXcUhtY/MtbWzgR2UyGJkErHAG5TkZGe3SuWmiW5vlgkWzvZYk8wmJFmeQDg8ZBwOB7UGZ8K6PY6lJI9zC9uFACF4zIkinqQOOR/etO2iaXJm1dLYKZlLn4AgIv1BBo74Z0qextraxvra5IgkcQyLGoKpklRyfQ1f0xpbeZrV5pJZJrWRo1MitkhhgezZoPNvEejWOm6dBf2lvBJG05RnIZMAjj5WOexoJYwz6hK0VppkErKuWAydo6dvf+tetpZLqOoXwuIYWeyaAsl+u4EGMsD8o6g7qdaeC10jWb3WbS6MM91E2beNNyAHBwCMHqp/WgyNj4btDp6PPoU89wIvnxbvjcTWd1+O3ttT8i006CGJ4gQhBLg9+PWvdriyuLSziyWdrlJAMFkQcKQOTms1cNdaR4gsLVZrbTobx55hdPCXI2ovyhuT2PWg8s8O6FP4gnkS2dk+H8s+YhHDZ4HPT617ElhfWWWGmWauBkyySryQPrihmnad4ahldVv4oIzyWSFQX5JwcnOeau+Xo6xJuurmQuGYBpcA847DHT0oIdQsdXl0e5uozbRTx4dfJIwXJwFYqRxyKxuqP44tNKvJ7qJVtYoiZZUfcFGQOPm9wPvXrT2TwaXf29nb3E9vOisjwqDtyB1PftVG40S5P+4CzjbEPxFxbmcLLKVZWjTDcbWZSDQUtKs5fhoLiPRYJfMtQyb7zOBgfNzxVpLRkkvGv7S1t5oLdCV3FkxISA3B64FVNDSxttC04jVLhIhapF5LQ5kVSTlGHscj7ZrTaZD8ZIt7bI7yiIWjZh3KQrEqWBPpQeZ+OvC2o3KP4hjW1j022ghiZQTuLg4AVfQlu9WfCVpq+heKok1zQ4nt754bASyKhELs+7naepXP3FekXtrbXcTaRIkXmxNFeshi4lQP068fNis94501ofDQv0t2Scala3MirMGMYDYZsevOPvQA/xm0JH8IQXyzxtPZXZEccLBsxsBncB0IwOT2NeKMT5bkdAA38q+rtf0mG60XUbSO2hikuLWSPCxYJJjOOnX0r5QRv3AJGD5ZUj7UF2A7u+eBira9PeqFkcoPoMUQUce9B0L1FcIBqUZH1NRtnJFBWkHUCiXhe1F14u0uBgWHn78DvsUt/ah8mNwPbFaD8PbeG48e6WtxMYY186RnV9pULGSTn0xnPtQeojTXGqxyiGRQQ2XU888g4rK6t4C1u+uLu+k1W0igmm2jM7jYD6qB0r1BtGt7ko0PnvK4DQS7yyLkcNkdQRU9nYXkEkwkSOXa4AZ04ftxQZWSZWjGmJDHZG0to0Jkb5CwHOCD0wM/eoviZnlJXUrKVXjIWNNxzkY644NWr/SbuDxvp735jRbsXUgUKNpIWMbcDrxu61LLeWGnGG3mKm4mVykUMJyT06e2QKDy218A61tvbc3tpYyooJZyxEqsOSCoPQ8GvQlmt10y3mysUjBIWIyFLZAzn04NFraC9iuY5U0+4kWBcSCRQmM+vtVmayTWbWWzsrIWpWcCfeoU5HO7J6rk445oBfkanBBcpDbXH7wPs2sSo3AqM89M15qv4eaufiFuNSjieDAbzVcAn6npzivWba1Ztd1CxnlfyLcxtG6NgRjytx+buC2arT2ujS+Zm7eWUgu26Yn5geP1BoBnhWL9leGGtY3j+Phk+GcFAJFLEFmYH68HvTNPnm1/TXvLOCDy4XMchuFAYtuPfGBjbj70XRRZ3scllaKVDJzgEyEjO0nrisxpNrexaxfWNzuSFZN7QxDDKW3OMdhycc0FXxZ4X1TXXiEMcVmkA3EJt+ct3yOce1C/DelajaXcejhgUW7HmMy4+XqTz9OK3L2FsIYZJBdO7Rgh/MC8DjgAetSPosVyYUijnW4i+ZJZ3yAWHIPTI+tAIvbK8eNfh7qQR4LiJkKlET1PPXNAdQ0SbUtOKC7WGCOQs7wAA7scZJHStnq8OoaXFbpcfCma4mFvIkbHCxIpcg+hJwOPWmOkdr4faWa6eGHcn7olSHLHkZxntQYfw3oraJqrR6leJc+aP3Tbs4I+YL7HOKLXlzLaae8ggM0hdSyHBA9c596OJDpVrY38tsxnheYSLPkHnPUEe2aE63ZXN3prhY18iQMyz7slT/cYoAGr6bqur2sU1ndx2yhcqE2gHnPPesJ4ks9U0+a3/AGpN5u+M+U5I5APPFesDS7F4rR7tHijuAYgsKgbmUe/cnNBpdP0qV42mju2lU4ZHC5K/Wg8nBzADzya4Op9K2PiDQI7uVTpNpDb7CTMZrgB2z0yvYYrOXekX1lAJ5YVMJ/ijcNzQUs9qaeuK7701umaBjHPNRt6040xqDmK4aXNI0HKVKlQKu1ylQKlSpUCp6IXOFGWJAAHU00VrfBlrPY6xZ6hdaY01hO/w6vIuFLvwuPvigtaD4cj+FjklKfGSlgImXmPHTORjnrR8+GUgaO3lSeNicDbscN3HGPStjY6VFa2l3eR2oWeIBgI1O78wBz9jVK9sfNnM9xqdraGAYIuGVMkHAHP0oMwdLIkWBI5YQFYqJFAMh6FVxj7DFEfItbPSrm81bRRDZKpgkuQp3KSuANvXdn2xRWy0/Tbi0F8dT05b4hvnMu0IOdo9T6UY8M/A+JPDUF28B342XMD3R2CRThvlI7dee1BjbTQLgwWsbIk8ghWKJ0kC5XruJ/tRqbTdQktrT4hWtVtoNiTW7Y3hskA471ptUtEs4lFpZs0EJWUtCBxg8hR34qM24nt54iYoi8car50qq5K5PrQZrXGE2ieH4ljxeT3xt1W4LYRmHDkd+h/lUj2Os3viiOeSS3fVIImWPanlx7GJBAAUAjOam8V+HJZdFlVGMmqKPjLSVDuy0a7yEwehXd+lbLSH0+/fRdZhv5F+JsSGWKULtLBSQMdPmDcUGJsrbxFazxRicM2WZFmnRgMDjO4cfSiemW+oX12k92kU01rNJG8UUXylZFBUKy8Z3YNabxBp8q6qr21rH8HIFLSOrEFiO+Ocmqnh+e7s7q8giljtYUm8xvLG0HgAfmHQUAbQbJNRLalbyTWFzfs0M1qFD7GhZlP5uT1IJ9xRv9kEuxa4vpo402cyCMZ7jgZxVTQ9Pt4PxH1YsBdQ3FitxCYSWVJZJf3wQ9R8wBx71rdRS2sNIuhZKfMT8oeTjJOCf54oMxcRPDBpzxPGZBqKQMXLNlXyOcn6U3xJZ3cXjHwjNqOy4t4hdRSsFDRo7RkrkfRT19Kv6RBaI99p+oyZilljuLbe+/BCLkD/AAkNmo/GNomt6Vq2gW8IiuL+HzYJPMXG6PGMjqN2Mfegh09Wvp7Bja2NrcXEEkzpcWuXzv2gEAcfLg/ei6L5eofD3TRo8SL5Q2qF6/wg+vNc0vV4tUsbK9e0WB7yMyIjJkktGrrg/XP6Vcm2tfXd1e2ilXjRNjkZwOenvkmgp6ZE8SRzz3XlvJ8uCcFcNgD9KAaTqf7T1rV57qSORygWymMefLg+YbDx1Dq361oPEtxJLo9pPbW4tiJJBDK7qhid42WJsHgjcR1oBpOlXMXieSS80prUXWiwytuiwonjbEoYrxuJbPvnNAamazlkjlCR+ayI29YRk+pB+oNXNNMpuIyWmXzUZZAiBex2k49KnbTrJYYVSztwrBlVVhHTGc1bsY4g7IgQ/LlRyAM0GN8YXMeka54Pv0nJjluhYXbbQWkVsMufbctHtS0u4u7PU7a50xRaXNs6SHco6LwcjnqM/as5+KcapoWjYji3DXLYAxexNb67vreR7m3YSoCrIZDC2ACDnmgFeHQb7w9pV/cSkyC1iMx808ts5Jr5e8TWCaZ4m1ixRWWOC7lCBxj5NxI/UdK+qrKxu7Syt7SGW3mgjhEZbcVZsKB6da8h/GDw5LNplv4oghLeWrQ3WSNxjZiY3I9ATt/Sg8lsPyJ67RRRBkULsBhVB64GaKRnjFBJ2FMYZGR1FOxxTScjj7UFaQdfrWm/DnTW1bxpb2uSqG1nVmx0Lxsg/wD+qzUg4P8AWvXPwRskRNcuZmntpnSGNCyj5om3EEexIoPTPBV3NceCdDeVSrpapE4HGGT5D/Srg06C4vmuDOUlSToGBGMZ6elRT2ll8RZqrFgN6vG7EKwK5Jx612LTrW1keS2jt4wOiqGBIxz3xz0oKFlpttqmlW1xK8MiLLIYnkzuOSQcNnjis7q2k2lj4h8P3UF4UiS5lheWQ7lJJDgH0/Iefb3rZRab5IiEkMgt7d2mQbhhQQcrj+dDNfS1u/B+oJpdrFcz3lrJJaA4PmNt4I96CCPX4bsSyRzwOJUTymywEiMcg9/UU2TUo5HQOsThiTwS4H8Nc0Wzji8NWx2wbvIhQbk6AYx/SjHlxKJAscKlSCcJg8c9qAffaM1vpd8Y78I7xsiCGD8pYYyfXg0IUWaW8cE9rFLI7MIY2XoiBQSG9eR+taZLqE2+y4Lr58h2DJxgAZPt1oHciK91lZrdAi20bQrbgj8xbcH9jxQNgn0a2uzMsTqqkErltv6dqvJ4cs9VA1W3mjSWRCuR0K9Oc+nSrmJluXXJby0AbKZLNjJOR6VScTiQbbFG8x9oZnVSzdcbaDI+MdPhg8QWdvb3b2z/AALIk+eHZpFwAPt+lFrwadZXFxaSeaZIwmItzYAI68Dii182j6fEsd4JzGW/dRiLeI5M84wMY4/lVO2thL4nuLly8tvNDHlnQdVTG3nryP50FA3WiPanzZGlHALM7D0z+uMVB4nS0vk0O3sZGC3F5koh3CNxt259CBu6+tEp7WyudJMgtLeZpLnaA0PA25ODtH2qK0fS5J1S2vkheKVReWqAhi2OgU889QfSgGXj6ZBrFqJIxiSababY+WGjUfKuOhyc/rUJ1WzSCZZbHUFhYFm82IMEPt0+lGtbi0+bX9JWK3j8i3Z5ZPMGCxUfKuD74qo8r3ly1ufPZyERWDkbiTuY+wHFBnbe9ge+gCyzmO2kMyefb7R8wwcYJokw2XEEUW5lLGTEka4H+XdRm9invNZ8iLe0QnSCZQwK7NvJOfeorjT7aeC6jtre3js95XakZ6r3/XFALmtbi8vnurTy/M2ZkjMarsPoWNZ/XYNWk0mZrHSlkujC25wFYvnjIA9s1tZDKlreWccYM0m0Osa5IXv8pxVCSOSLzLqCC4Tyk8uMRxbXQYwTnP3oPnHaUyrAhhwwIxg01ug+tGtd8Oaho8zySq09qzbhdoMq2eeT2NBSfmxQMPSoj/SpCOM+9Rkcmg72NMp3am0CpUqVAqVKu0HKVKlQGfC9pY3/AIitLXUXKW8r7Se27Hy59s4r2eLQIkWOSed3tIVXyvnI2MOUCjHAyP514NZrKbuHyV3Tb12L6nPFe8R+J7O4jjhtILkSz/K8Sx/kIHzex6UBTSbDV5xcXF3KI4rhNqphCNjcA5HQk/0pyaboWqW1rLdafC9yhZHa4nch5V4IIz7daHWl3p9rLbvFMBHJ+VJEZWiIOQGBPI64+tE7y6vN7jT7O3MCzGUNMWU5PzflHaghuNAlu2i+Fgs10113oJDv2kHkLntVuys47JZ7Wya1t2djII5dxJPQ/l/Wh40rWrPFzLbeZHMSyWdnuJTIySM5wOc0QhYNdwTPYy25dWWTz1ZXB9VPcUBK/ivJoYhPeQRfLtGIWCsO+T9KHtpkemS2sJFrOLtHMc8a5+YdV59qILML22SKMTJcO3khynAGD1B6fWqupRv+wMTxi4NhcR3PmxOpYoPlYgDvjtQRvB+y9Il1m8mMxs+USQ7AgzswPsxo/p+gro2nxWcUyCOxmaa3ZE+UqzHC5IPQHr71XudLum0u9tHsmnWa2dEYLgfMMhiGPX6Vd07UiNPtxdxX5YQqjMsDbSwA4596CPU/ib69tIxfafBbIpDsJyzu4PyjpjvVqzggkubyC9gWZxFH84OMA5DcjvmhTWSp5qx/tBpUlBDlA+zcuefuKJLLLZ3XxqxRNHeBImMjbSznBB9sdMUFiTTbaO6tjZxxwRmBk27jtdcg5z1BBGfvTp7WX4cC+khlS6kSJ2U/wk8Y9+nNRLfTSfLfJb24tnyojdmLAkp3Axzj9atXMdwNNliubVikJWRHkcKBtYHrntigZFpUkAvJRqcskkitgGIDGBhRTvD8GnXdpZ6kIY/ibiJRKxXnevysMHod2amZrlGmVVyjHch81Mf160I8MC4La7bW0iBYNTcJFIdzQlkVmGc8gkkj60FmLwvpMlukbwXMXlSMEjFw21SGyMDOMc0QjtbXzZ7a6STibajsS28YyMntjpU0bSQTSxNNumdvMKqmQOgNMjmnub28gSaLcixSBTGdyg7h83PPK/1oMl+LNs8fga7S28xzDLb3Lbm4KrMv9M/yrZyWkM5Sd/NaWSPeB5hwOOw+5rL/AInG6fwLqMTRKHeFlYKM4TjLA9sVoTPNHpuYJAQlkdu5cnKpwSPrQKAq8IuQqCQxhwd+WB9Kt6VdG50eyuJCwklt43bIxglQTXNH2S6RYzSQxiaS2jkfamOSozxVS3hle3t2Pyuqglc4Ax1GKDE/iPatcWWiW8f7t5tdhBPU5G5hgfavQJpDJvgfA35BI4O09e/vXk/4q618N4p8K2KphoNRS5lfkA/MqgA/RzXq2oRzPDcC2twbk7jEXHylh6n0xQVUmt7eUW62l5ujVh5hiIXGMda87/Em/Ft+FmoWhs5UYwW8Yd1Ix8wzz9v516ilwxhJLqJh8zDdxjv9q8w/HG9P/wBOoYxICby8iyoI5UKT+nSg8Fsl4T6DFE0HGKpW64Of0q6g5HFA/r06U1x0x0p/8J/rXHHAPtQV5VDIQc9O1e3fhVdPf6G9yIopZliht5QCFwsO5R19RivE26cda9S/Be9S3g12PzfLeFY3CnkMDnnH14oPXxauzIz2Y8x14xKCEOMH9RSkQZj+LtfKXeFXad3fOePYVy2vI5lS4LvKQrMoiiPTAqV5FnWGWJ5laNmcgJgnjoRQO1W/Fvo95PGFMvlP5a7sbmAOKq6HZxnRdLZGeMRQoAgbOPlGR+pqhrMRu9FnlAlkWBJJTGVKF22MAOvqaKaaZoNJsY4olIVAo/eKMqOn8hQQQaTaWsYhjkkKK4XaW4x9Kalk11NdxRXbLskHzOgOCVHH0FWFmuBFudY2XzHDFeRgHA+9dAeMSMbeUmSTfuiUMCMcZoAuuQz2FzorvcLNG12IJYo48MVZhyAD0yBn2osvwsV01ytjChPyGRY+SAeP50Kuk+I1/SoyZIxAXkV5B0kJU4I9CAaJ/D3SSmVtQRYXwioIwBkkkHr1oJtPtreXS7SRnYZGULMfenXNlaXEcxKj5ZAUYnncPSmJdSwwRRvHAUQBcHOc1bWFysbuYzsJdeDgZoB7WME2qSW0sG+ErgMST2JPPbqKlijso/Jt7azDwvKUZlOQhUE5JP3oZotu/wC29Ymtri7ignmEvlzLlQ2AGKg8gcDijK2+0ZjvWXYSSQi4H1oKt9HFaaeUt7JCslwMpEm3+LJP9aGyyWEN5NKY7Z7iWRIipdg6nB/nRK7gupreONdRwGDOzmFTnjjj35oJcwXVi0cIuoLrz3bzP3LJIucYKncRwcdulAUOnW3lxNPaKZlixuPOTnOKhudPtpCsj2cJYgZ4wenSrU0UsO92vrhkwF24H0ofPazm6LyOOSF2Z5XPfp1oKdw1tHeJILC3M0e4uE/MRjABwfXtQ6HXNCsbOR7xpYo5ZDGAqMwRs5zx25olqWiaZpVhfag0t21xtLBi/JboOMUP02wS7s1tpjxMzBZAvAVcAN/WgLQatpTyRSx6pC8SAsWLbeccDmo7vUoJYriX463MQAQBWDfN1GfSqWnPENOku5EWOBpXWKMgAuM8ZOO+M/epUjN6JZPho2hyVhDgMQvQg8c+1B5d+LurSLpdjp0UkRiuJTJIIl/Ps757jJFeQM3IJH3r0T8XLq1fxbFYwW6RtZ2yrMwA3Fm5we3Ax+tYB4x9R60Fcgnt/KubGGOOKkxtbAOa4Xz/ANjQQn09KbUhU89Of5VwocZAyPUUDKVKlQKlSpUHRXVGRntXK6Dx7UFzTL6TT9Vtb2L88EquPsa+h9OuFku/MmgjjSRgfMToNx5+lfNo4B/nXsPgh9N17w4jahaia4tj5EkgkdC4H5A2DjAHHTtQFzPc2bXllJaLeRRuyrIqZ8sZ/KT9MEE0caZ4/wBmag7vE88J6vtG8AdfY/3odf6JbOLWNEbN1KYzIzsFB2jZkk8jjHfmr+m6VZWUbQ3VpLO8OAgLkKQwBOD9c0Eya2LsECVvjLZS8MjAnkjBGR7GoY9Vd5EFzqw3knCyLwrY5H3xVy6tLN9LN7Y2LRGAhiVcH5T8pz9KJeGrfS9Q0yGFrG38+3JtZj5YJLDnOR6gg0HJLi3m04rBqCrO4EsZT5sEDuPXtinw6zYzJIL66hgiu4DGwKbShIxjGOOoND5FaG9u7W5tovOgbdh1GWUjhuucVYlV7i6tzIkZtrhVeJ88B+oJ9iQR+lB3w9eW4gtFnut9yoRlmzwy9B39jXJ5ks/EWswapLmycq0Mm4lY8kDHX3pthJa219c6c+k29xJBcSkSC3L5VyHQZHorijUenaXqc5S707AnhWQEqQu5W2kAZ7cUFbSLs77YvfpOqlVdgoAO0lSevpinSTWeo2ckqlBFvTaAclZA5Xp69KLXmmWOn2ayWun2qR7x5q7PlxnJ9+1QXKRPZ3a2FvCrCMSoGUKCVYEH9KAbFfyz3OoqdPuVLl3WRkwDjkH9RWqu5Ib7Tri3bbI01sX2djketDvNjSUpNDIJGcozBuzeg78Gp/DM2dBtE3q5h3WzNkZyjFTycelBSRp5bOO1XSZI32gNJA0ZXOOcHrWA1fxnB4H8UaxELWS6ubiG3YwJMFVZVVlLO4zzjbkDJrSfiH43HhXwbdizv7dtWd/h4Y0lVnQk8sVHIIFfPltbz3G6e7ZmkZt0jyElnY9STQbDUPxT8X6nO8sd7DYKRgJZwjIA7b2y1Z+61jW9SfzLvWNQmlZQrlrhgGGSccEetdhtd35UPBPauiLBJOQvGeKCBLvUrYyrHfXgWRGR1M7MGB6ggkjFez/h9+IQ8QsNE1YxW2oCMpEY0KpcLjkAdmA7d+fSvJRb+Ym5PmGCcgVXKXFvKtzbM6TwuJIpF4IYdCKD6zgi8q1jSJsxpGqrxzjGKFWVrLcWVpJEB5ZB8xWc5PX+4rJad+LWnPZ2u7R9SZnjAlaJU2K+OQMt0zVG2/FR4bNUt/DskiK7YJvFU7dxPQKecHpmg87/ABamu7j8RtQhmeYxW3lJb4GBGCit8uO+7nNUru6ur2VrqS4v3eSMI++d2DD9al8aX8mu+J73U1ilhW4aM+U7htm1FBGR9Koxm5ECqJeCM0EEOnopaVI7rOOhlcd/rQ3W7eI29oBG6uhwd7liwH1NF5DKM5dsnp83Wg+q7y6bmBwjYz2oK0XG0nqelXlPTI/nVGDLGP3GTVzO0n60ExBIBPpTSRt9hTZWKxjmm7sgewoI3boBW+/BW9S28eXEDsF+KsGVS3TKsGrz96dYhTqsCOWCOfLYo2Dhhig+tjNBBNFm5jUKhO3cAWGeTgmuw3kPxETtfW/lujFVaRQW4HvXzfdaZBdCJZ0MgjXYhaQkqPTPp14rltothEVY2cZCflViTjJ7c8UH0Xqt3BPJaWDTRMbpmyiMPmQDJP0qLy5o54oAjrbxxk7sjP0FePeGtT0/w54lgleLbBPB8K7pyYdxBVgD7jnFe13F9aKmx9RtUQpsMhmUcn70FOM+RbCA2kzlmZgUPHJJotbuiLFF8ynA4bPenRXMDN5KzwlgOQsi5x64ofPMjXB/3lQ8Z3FM44x/TigD6PM99q6PcRMs/mTl0brt3EKcfpRaKxcyK8quY43wqED5uDWA/CrUrjV2nu7q8Qz2he3cyH88W5inX03dfYV6PLqljG5Fxf2cKqwILXCDoPrQUopbhiPO02SGNcEs23sfY1LJqEdwTst2wQyf8QYB9cUyfXdJkt3l/bVgUV9xIuFOQO3Ws3N4h06fS7maO4gMccbyMYpRkgduO/Pag1GnlLePfJNEGkVTgnPHPP8AKksLXMCLAIpImnLly5AHU9P4vpWPH4h+D8LEL+4EYjVAxtZOMD6VYP4jeE7LTYLeHUbmQj5cx2UrHrz1AoNROt61vJFG0BZSqCSRtuQOtDPJeO/VLhlSeFDMsoGVPI/lzQOT8S/B7syTTTAE5/eWsgIJ79Kxul/ibNpmsa88sUt5Y3E7NZkOFaIDAA+YH5SBnFB63aSXM1zJbvfid1BbPkKFHTv96sxpc/J5pgd9/wA7KDwMcV5jp/4uvCZvjtFYqUGzyLhSd3oQQAB702b8YvLfNr4Zcq4zIZbzBz2xhaDfavLcW8KssUNyHkAkjIAbYOwz9qE3Hg7SJgJJZLu2df4I5yAMnPTNeVat+JmqT+J7HVdOsUtfhYWilt5ZDKk4Z93PA6cfSrDfjH4hlndm0mxEZU4j3OcHtyaDaX+lWt3CkiXF+V8wJALebZsA45HTH1qB7K3lm81LzW42sIwsge546/LjHHWsdN+KyXcUSXHh+VHjUAmK6ABPcgEd6r//AFMs7a4uEi8PXTwuynDXQJ47HA9aDN/iRpWmabqcVxZX99dXd6XnnNztIAzgYI5PfrWGLHGM/rWl8Z62niXXVv7ewktB5Kp5LEHkZ6Y7VnCjdMHOcdKCMn3rmfenmNguSKZigRpZI71zFdwaBZ96VcpUHe1KlXaBY4pAcU7t796aTigVa/wT4zPheK+gOmpfC62FVeYoEZT1461kC2SOBXRIyEEcEUHqbfizqM9gbN9HtNit5iN8Q4KMD1FNsfxb1m3klZtPs51lXayPK+MV5iLuYDAc4pfFTjGJDQeqJ+LOrJBcW8Gi6aiTx7XXe7BfcA9881ldK8S65p7XItdYvbYzymWTyX2gsep6VmPi7gHJkbkUvipRg+Y/vQbq48a+JfLEf7euZASCHdUaTj/OVzVObxRr90d0us3zsY/JKnAXaDkYAGAeevWsl8TckZEkpA/zHipPiLrjE0v9KDdeGfGuveGLa4i0+aCXz5BIXu4mkZSABwc+gH6VoLb8T/GCXMU5bSzsZiFFocNuHOTnPYV5MLm5UgiWUD/mrvmTEj95If8A3kUHtWrfiZ4pv4Fjtri2skAGRBb7i33fNZ9fF3iSRJ4Ztav2jnVkdcoMZGOMLkfavNlNxKxCtK2O288fzqRba5/NiX//ACf96DXyXWqSSRv+0dTd4wFVnu5DgD71YtpilsTO8pjinM6mSc4DHqc59c9axYtnb8yuScgFpf171yxsDqGoRwKPkVhuY8/ag01wlveTm8W2iZnfMRHVzn8xPpV+G1/eO02WYdh/E2M0232JPcbYyI4oxHDjsO9XdPUeZbqSA7oZSD1BOeKCYQqYt05C9lRW7Y/nTAzAqqwIqheQTzVTVtVttMthLc5d25jiBwSMY+wrKy+MNUkJMKRRoAeibsD60G4WKN5c26iGYZ+QAgNxUbwBwwkBRSfujY6/Sstp3jedSItRgWWPpujG119/et5bPb31hBJbzRypOcBuxwOR9fagEWk3wEx81R8KflkBz+7bGQfpUn7b0lM7dQtuuDjeMf8A+tPnjBkmQjJaMKT9DxWVvYngu2Blb5gG47UB25v9LmmYjUbXI9Vfn+VN+N0zj/8AUbcgjGFhkJ/pWfiuZC5RbiTJz0PSp5Lu4kX55pH4Bxux2wKA011pJyBqQz222Uh/vQTW2tykUkN0Z8o4P7gx4/WuCdwHId+MYAkNU9QZxFGzZ+YlSN2aCWAfMwx+UbaczYJ45FMt8+WM555+tNmcqxx1NBLcOdiDPOaSnj61DP8A+rRfVRUqY3sPSgYx6jNRByro4/Orhs/Q5p8nGfeoJEY9MepoNNJ4mhEjuLCZg3RTcDr37VA3ideq6c4OMc3HH9KGSQ2yQRvHcNJIR8ydNv3pscEpiMvw0rRYJ3EHAHr0oLzeIRIQW09SRxjzieP0qU+J4zjOkWzAcEPJuB/lQcSI6AlcgcKCKiLp5g/dJsAJxigM/wC0KRSNJDpVnE5GNysQcenHamP4icuX+BtQ7DBIds4+tCo5kYMRDGBj1P8ArVg2dylqLh7LbG3KuRjI+maB41GJVKjTrRgQOGdyMD78039oxRPvj0zTVzxgxFv6mqaz5JBROeMYqMSkOxVU6dCM4oLr6uzFj8Jp6n/Jbjiol1ObbhFtk5zkQDJqsZHZsBVJJAwFq5eWt7aJHJcIsbHB2kDOPpig63iDUPmJnjPHXyhXW8Q6kw2G5GCepiXihzSMecjB5HAphdt2e59qC/Nq99Kzfv2x0G1AB9uKrNfXjKR8TLhufpUcSzXMyQxcux45A61JfW8tnKYpZEZ1O1hGc4NA03d6ODcz/rTPirwjHn3BX2ao/MPDbjjPrXDLIMAO3r1oOtcXP/5ZiB/mNNLznOWl/wCo1JbQNeTGP4gRgKWLSMccVHP+c7ZC6+o4oGbpDnJk6d2poLPIqfPuJxjdTSTnHP3NJch12/mz1zQSujjPznKtt25OQa6PlbvweeaiQFiWJ5zn71Mq7wdoYnqfagZI42lQCSTwM1wWpQZlJB/wjr9/SpGJsgQV/wB4PXP8NRKzHLMx55PrQIg7gFAUHt3qMgg9TUvmYDHZljwCaY53Y+UDHpQRZHpSrh60qDuMEClmrDxhl6/MKrnjgjmg6Dg13aDyaZ2ru44AFBwjBrlOY5ptAq6O1IY707CdievpQWRAJIGcXCZjH5Tx+lVc135P81OHld9/6ig4rnkc0lc55Jx9aeRGXURh/fcwrhVB65HYsKAjFDYSWUnmXkkc0a5UFMhye3tVMHBxXEKZwAeePzinHYr47g4PzigWTwf70htJBIHOafgKVYbcDrmTOaejw/MrpHk9N0h4oJpjp6afsHnfEDG07uD68Y/vR3RbYW1hp4UDzJ2aduecdFB/871kpSsk22MYHQYJNbjTh5TacrggrGY+B/EO396AgIYBIzmTy94w2T0NMupZYZbaSRQRAwXIGOp6j25q9IoEQDAbD1ZiOf8ASsxrV6bFQguPOhlVkEYcZX0Pvj+dBn9bvH1DWLmfJKFyI/Zc8YrT2WhbfCOp3FvFJLNIUgRIlLHIXcx9uKCeF/Ddz4m1I28LRLHColnkmlEapHuAJJP1rR3Gr3WlaUJ9Ku2jm0/XpUhljIxtKYH1B2/Sgwz2ksbHcpGOeR1o54U1KW01WG2dt0MpIRWPCuehH9PvWvs/xdNnplrbnw5o9zPHGVlmmh5ck5Y8etDb3xppmsRJBbeEtLsLliZZbqHdkMpyCo7Djpzmg0jF9illXJ54FAPEtmBam63Y8uRVx/lNGLO6SWIGPdITjL4wp47VR1smS0kSIEt+bKnIOOcD1oMShCXMZDDk84PNXkdpF4Rj/wC01Q/bCBlfZIZF6HABFTN4hlZSvlzAez0B201O5tbR4Ftsqwwh8s/Ke56c/eglyGmmjhMZTIMhBUjvgdarftq4jzhZQO4MhpW+otd34LjGYtmM5+lARHyLtGOOBUMrfMualJOetQTcFee9A+b/ANdFz1SnxnFyD2IyaikObuJh/gpyN/vH07UHZT83TqaY3twa5Mf3gGfeuOfloL9tpqXNoLltX062G7Hk3EhVz74x0q6IJBbrbt4m0vYhyuJGyPbOOlZa8lmSYLGoI2g9M1XM9ycDav8A0ig0qaTaD5ZPFGmDrhRvI/XFDLyGK3u5YI7qK5jVRiaPIVsjtn0oaJboDAA/6RTg9504IA4yo4oLakqMgADoKsy6jdyWaW8kwaGP8qnGR96E7rwjGeB9K4RdN1bP3FBbDZHBT70zcOckDtVcRXRGN32p6293nAb+tBbgtpLlWePbheSSwBx+tRyTSzEGWd5No2rvYnA9Oar/AAVzuyevXPP+ldFjdn1+wP8ApQPDAMMkn2xTW68g5+lc/Z9yx/iLfQ5rp02468/egUSh5EUuI1JwXYcKffFNcrvb5y3zY3Dv7086dMFySx+nam/AE4yzZz6UEe8cjnpXJJFdsg47YqwumqXA3nA65HWp20+3MYBDITyG9aAb5gGPbpXC+e/2qy1vFGxjCMWAySTxVaZQkmF9KBbs9BXMkcjr/SmnNIAk49aCyilk3BTyOcCuxzNCdy8bTk57mrNsIluIIJXKJ1kYDJUetUWAAIBJy3egZJI0sjSOdzMcknvTo2AAHGc1FTkAZxuPFBKxIfd6VEzkggd+a7KV42rjj1qKgVKu0qC86bXHvzmoZF3gtjmrYXJ55AFQshGV5HpQU8jPSuggfwik6lWwa5ig6WBH5BmmGngBjgZJpMpHOOKBldycY7UscZpYOM0Dthz1FXbSyWSFpZdwB4QL3qK2t2ndVHTqzegq7PKbcCNMZQYx6GgqS2RDExsAB2J5pi2jNxz9RTzPORyVA/5aQaQ4O8YP+UUHEsJGzgEH6gVKmkyvxvQH3Yf603B6mRv+kV1VPUSvnvgCgmbRGjxvuYhkZ/MP9ajm0wQwmT4uBv8AKHGTXSrH/wC65wO2BVW5dgdu9yPc0D7CMS30CcDdIBknA6+9boQ+eshgDeYswlTsQ3cEV5/Am5888GtPpt7NaTBiokQ8HceftQGZVV42bZKuW+eIjkH+9Y/xCkcWszRxLtVQvHvitnbXdtLIfiJQCOR5j4OPSsNqs3xms3Mic75ML9OgoO6bqDWHxQwGSeBomUjIbPIz9xXI7oppE0AbgzpIB77SP71TMUgAJU/NyD60kDk7QpOewFA3Jz7VLA7RyBudrcEZxuHcUYsNBa8k80xyJb5H5+p4pmswLDrEMCKERY1wAMUB7R9YhEDxIk45/LuyuPTNRX+uXbMgiVYvLHH8VCbKQwTEMSCTgird0o8zPPIoIYv2SqK0zOJT+YBlAz7cU4yaJggPLn3cY/pVXYrKNwGecYWu7FGOBkn0oJnn0fBwJCMd5f8AtQ1jB+1Fa1/JnI59qtqU39D9hVFeNT4GfmoDAbOPUio5ycimwtmIH04NclbLD65oJJG/ewn/ACU2Ig3DN7VyQj91j3qONv3re9BJOcSD0pEnb3/So5jmu7+Md6BrXIhdlMPmHAxkZpfHrjizH2UVC5/edcZHWln2+9BN8aRn/deO3C0jqT4IW3IP1FQliDx3pFc5OKCX4+Tn9wP1Wm/GyjH7oD/31H8vpyDinBfRRjHFBJ+0LnGAgH0b/tTGubliDkD6Maj5HIA+lI8g8UEhvbs4wyjt1NIXd2xwZV/nTVUE8jt2roXPG3JxQcae6YYMo69gaYXuMfmT67KeQdpIGCPbFcI6Gg55lxgjzQP/AG03zJQBmc/YCpMDaTxjrTDliDjA9qBb5cjNw/NSGeRHUSMZFIAUt1A9KhA+3HQ09XUgpKOCeT3oLTwb4/MXBJPUfxChL/Pce2f6URtLlYpjDM2Vzwf7/pQ5m3SOc+vSgb1x2p0S/MGPY96bg9e+KkJAjAb70DzMWBAXDOeT6CoHPzcHinpnlm+1MX5m/WgnKxNbMy4DKQACPzev/nvUBAJJAwD/ACqV3Xy4o1BG0fN7k1Cy4Hb9aBhrldNLFBylSpUBMMxwAAB3p2w7Sx6dqZFKJBkAn1GamY5Awpx2oKU6Fl3Z6VW6VeOTkEEfWqjqVfnpQM6049cV3txxT0Xd16Y60EHtXR34zxUkiY5Hb0qM+9AW0+4it7CSTgy7wAPXjiqRJYknqe9RRcPjtU+DxQMA5PrT1TpipEUDJx9BTwmM+9A1lwNvakAO3QU5gM47V1QCDnkUDeQKoSndIaJOwCkjqKGKpeTaOpNBesIfMO0fmxuHvRMymIDEePf0qrp0XzsRjK4xirl7OyKFKghh369aCpM/nMB2zn70NkJhvAx5wwNEYh+7J/xHgdxUF5GGiZ8H5TgUBbTRHPY4Qr8sr+WSM4+v1FF7RYgMrBGJF4KleR7j2oFoIb4NzgYEn9qMxYJUjcGHIbPNARkGOgxnoo7D/wAzWT8UArfW82TynXHoa0jzM6KG6g96z/iPY1tCxILbzjjt3oOwRC7QM4HToOtSPGY4h5j4VQAM9TUelKjRGJ/klQZBH8S+tWbtA3OMgdyaCggEil1BGDTZPzipIlPlqexJrojUyg9T70ESp8w7VRPy6ouehNGTGE2k+maE3IxqURHcigsQk7ZP+YkYpOfmBP0FRxPiXb/iU/rmnv2470Ekv5VNRQn5m96fJjycgVDEeP8AzigfI3zfyruTTXxuA/WlkCgaeW6d6QTmmhh5g9Kl4DA9u9A1kBXBpImV4HOKlO1unHSuKCr+3pQNCZx/m5HNLYQSP1qTbtJHtxUrD5CwyVzgnHGcdKCEx4HHJ9qsLomqyyiOPSr+RiN2BbvjHr0psKrKyQsyoGkUFmOAozya+mNNtpL7T7K8tpIipQkNlgduOOn0oPmaHTr2SJZUsrpk3Mu4Rn8wOD09K03hfwPJ4hgW8lu0hthIUMcY3SttPOc/l5r2Cz0ixjuLuBYYCTfTYB9SQSOT1zQiG1trS6ujbpEkUdwyBA+wtzyVx15x1oPO/EP4c6jpCm609mv7TjKKmJkH/KOv2rHSwyQuUljkibrtkXaf0NfQcC6mI99zG0igHbG7HeD26dRnGa8b8bXz3/ieZpZFeSONY2VI9gUj+ECgzWOcHv0+tdI9etaXwT4Rbxjr3wD3RtbWOPfPOBnGeFUe5rbeMvwr0mxsZ7zT757QwW5YQDMiSFRzyTwT1oMTYfh3r2o28M+LWGCZA8byTZyD0HA69KHa/wCF9S8OybbpVlhI/wCPCCVB9D6V674PlXWtBjGnyEWdtbxwEFSMMFJb70E/E++vIfDsNvKuxb2ZIw56uqDcftnFB5FOoaMHB3A4zVdgFwKuwokzmKQkSEfu2zxn0NcNhOZAWCp9W9OvFBU2gqCTyBTHbJxVuWEpleuT19qqyACToTQOIxHio87TxVqK4OfLW3jkZsY3Lk0Si0PUZiQ9pBD3G5eTQAi5JzuptaMaDOerwDP/APWTUM2jToMxm3lx/lIoAWa71FWZGkt32yWyRsPVKgVd25j060DvhnxzgfelXAjMM4z96VBbitwq9zn1FS7FGBUjYA+nSqs8yqOM7qBwyzk5OPemSoDXIH8zIJw3YdqnK5QE8/Sgphe5pwBzjoKccAgUl5HT70CVFxgDmq5jIcgDjtVrK4yCQ2f5V2GdYbjzHiWUbdu09qCK2haedEQfMc8noKsmPY5BP5Tg4p63ZIdBBGCyn5kGCKgXIBOTwOlA9c7tp789KlBH6VEuSvfJ5zikuc8jiglwAMn+lcJAye1NZjnHWkdy98Y6DFBy5YRW3A5biqcCb2+netdYfh94q8RabDf6fp3m2shKxMZVUuR1wCaAHT7nS9SurDUIXhnhYxyxnqrDtQS2TlArqQQw+ZTT76ffIFUZAX+tR2SOkq7422jJPtXZVLS7sbAT36kUDlwqoGPGOmKiu3C2rKB1pruWbavTOabPbzGCRip9ftQFtIUJpsXq2WOf0ojH3GfvQrSpQ2nQjn5GZc/zohHJ0GTg9M0Fs42jLZrO+IWzHb9cAtRwMQuDwKDa4rSWgbB+Rx+nNAyNyYLeeD8ypsYCrNxN5sBJBVicHiqGlylNkZOVfI47UUmjadPKSN3PQFFJ5oKceVhjVcnrT0LcNzwKd5MkKQq6kOOo96cdwRlA3EDnigbJNkY/y4ziht7kTRPn8rCiZiKcMMYFD7sB45GX5lVlyQM460DOlwPUAj+dSsflHsc5rk9pPC0M0qMsVypaJmUjcAcZB7imkv5ZwgPp60Esn/BYD0OKhhOVyO/SueejEL8wDccjiuCKe2lMRjMijkbetA8/mpZyTXHWdRn4VwMZyaiWQvnLKCDgjPNB3uT6VMTwCOmKiVWdyqjjuanERxyCAARQJWwaTk8N6V0JgDGcD2rvl5Qc8+/rQMaTOG+1WhfT/ALZeYfh1lMwQAfmIx/SqyRlwQRg4xUnkBdpycH+VAlw/fAYYPFepad+Lt5pXh63sR4etZPhlVA3xTgFQOuPWvMhEuMA/T60d0Dw3feIp1ht3jVRIoYuSMgHLAYHpn2oPbfDnxGo6FHd38aWV3dlrkmIb0XecjPcHGKHXkdst9cW8byP5LDc6KCHJGTgfWrNvMIPEktiX2xG1jlgdc4LbypQ474A/nRCys11AajvRlZXEUb/AC/NnBJHuOnNAH0RLbVdPtHma7t5ZkZmgfKkEHG32Pf70P8AHHgRPE1q1xpkY/bUIPljhfPVR/w/07mtLaW6XlqptY3VjcOsTNOSSqnr/X9KK2Utw379ZY4WEjozIN7PgdcnpQeaeGtDufBkEun30sSXM0yyzbOXT5cBe+7BJ/nRDUrRNd02/s57u8RI1ZDJBH8qqCD37kZr0e+0V7qCzlil2zxyo5JUHzE7x5PT1obc6hbProijuEhheZWdUdVywzkEcZz0oMh4O063tbG00yy1CcWZlYRBJU3O8gz5jr1yB2xgUY8Z/h1beLI4ZJtTuLOKyibZIBuUnqWKnH8qKGWS18QWV1HZRzRvDIvnBFLq5YkHjqpRcVdl1M30dzYt5a7mKFFO07SB60Hg+l/hXqM+uXUVwW/Z8S74buN0QS5wRwTnpnp6UTvPw60s2rxxRyxXCjCSAnLN6+4rT3Ws2Vo9zHcSF5LdjHBBbHaZD7nnAHrQC+8UX0zbbS3jtMj5yGMrE/8AM1B5zJo1/bXUttdW/l3KnDK2f1GOKIWvhyN9r3jf+yMHP60dPmSOZZZ2lc/xOf5VPFAPL/MVz/EaClb2dnYcW0CIT0wBu/U1ZMPmhtzBO+Aac8JQ4Qb8/wAQ/wDOKb5e0AuW6nighMDZ2iMlBzuAqtdpCvAypDZ46GrstzI+2NmCAdF6FqoTfv0IUgKPbpQD7hEmiCMiup6bhmhUmkR5A3FUznAFGSRGuxcg9wfWuwSQCYrcI0sZ4IRsMpPcH19qDMzaeI5WXex+1KtbFp7lSUd9ueCVALe5HY0qDGzXA/KvLCqzgyDOa6qADOevenhQOOxoKyNsfNX4JgVwftxVORMHcM4P8q7Ex3daC1JH+hpmMJtHapEYOMdxSIw2QM0ERjPJHNIQsRkg+tWFXA56g+lO+UZYngDmgjSIgq2CD7U8hRGd5xjqa9U8PfhtYCC2vdavRf20wBSGxkKhcjOS2Mn7UI8ceBW8NQnULB5JdJlfZiYAtCT057ig13h38FdMSC3v9Y1FtQglVXWK3jMcZyMjJHJrEfiT4LTwl4qMNnGy6ddxia1B529mXJ9P716b+Hesyzfhxpey8ZZow0ABJKja3GT24Iqbx7pFz4n8L2482L4i0l81GdTnpjbkdj0z9KDwOCxklfMcTyNnC7FLZP2rSWXgDWtT0qfVXhew02G3acTzKQZwASQg+3evoL8O7GfSPAOl2d9D8LdKjGVCvIJbI5AOeD1zRDxhKP8AY/VthVwLaTKlC+RtI5A5I5oA2kWzWFhbRR29wkVvaBUKkHZlODgd+/FeNeHPw/tPEXi7X9G1nxG0WpWs2IZGwWuG53HDHJ4xxXtOnXen3FlHJZ6lZzoIkAEcynaMDjB5x9awXj7wJYazrrairTWOozohQwAESvn8zDjHGOQaCFvwJ1ixV2try0vME7Rloiw985FD7/8ACC60nRdU1XVblUlhtme3t7dvMZmHZuMY+leteD7STQ9GtrOS8uZ9iACS4csWPfgnjmjsVy9xIWdVlGXRwQMADsfrQfH8VuhO/gDAwSasxpbtmMzKcjBwwr3PT/wu0638cHUim/R33TpYyxg7Zc9PdO4rfvo2lxKZxpemhuFDLaLn27UHx5pgMLXVtnPlv2P2opGw4HOB0zWk/EyLb+IVxLY6YAvw8cbRQKFJcjO7aPWsnHd27uUD7WUkbJPlagIA7t2eh5zQ/V1ZtOYDqCCfpV5OIdzcAA854xn1qjqFwJLGaONXl7Fo1O0d+tB6b+CXgzQ/Enh27vNSikmlhuzGFEhC42g8ivW4/wAN/CCIyLo0W1xgqZHwR/1V87/gtqup2v4h6dYWlzKltdM4nhVvkcBDgkdOMDmvTvxu1XXoZNN03TdRks7S6ikaZYxtaRlIwNw5xjtQeR30llf63qT2MC28SXLrFAvCogbAxn2qbR7a0n8SadaX64sp7lLeY52/K2R1+uKl0zwT4ktsuuh6hIZVCqVtztPPXmtt+G3gua78X3n7f024g+AgDpBcRAB2fIDE9iMcUB4eAdBjXdHoDyZAG6QnAK/U96i1fQLW/wBPuLExWFrC64yp5UgHBGPQ8Vu73w/HFBLMZ7pSBuEhl4Ujviha6BcXiFJbhRA6FMogQ85P/hNACtPCmmeKfCWhDX9OO63g+HRbd/y7flLK47MVyR6mvP8AxD+Fco8Wiy0QywaSI0Lz3sgbDnqFHU9q9h0fSn0TS4NJe+tJrPSLY+fdsR5qNkuAyDO3CnOc84oho9pHK0891dDUFLh4JZIwCqYBVfp3+9B59B+FWhaT5d1a2zahcwqDIt42d5/xqBgfal4p0rS7u2aTWoI7iRQIYJkGySPLAADBHc969TvIRJEEjXgnOQM8f6VQhit57SG422kivLhZOHU4P0weRQeQ6d4F0KZ4L1nvfhrZlWZpnDkzH8qlR/8AFWr7wXp2rasvxOn2rukhWU225DJk8A4wK9Rh8P6PcTySGxh+c7pRE7AM+TzjtVRNDE2oxw22Le1gQskak5yTjOaDIax+D/h9tMW20tDY3kTMyXW4yEk9VkHcemOlYK3/AAw1lfE40q/MUdr5fmveWx8xdgOMDuG+te/Wcd2Lho5LUYBI37geO1cSWWPWpg7KqqiEqQeeeTwOaD5j8S+G7/wnqb210jSxPzb3KrhZh2Hs3tWsg/CbUW0eKa5u/hb+UhkiZQ0YU9mI5zXo3iS3fWLG/wBLu9lxbvIP3kcQEiYbIGOx989K0Nnp6C0e5M0gkYiMhCAgx6560HzFq+kT+H9UeyuLi1mxGJRLbvuUqe/tVKTYsYyxBbkE/wAX0r6Q1PwFoepTWV1JbRSzWjDygqBdpBztYA/Mue1VfEFvZtaac+oadZT3hufLtY3jwYyBnoPQCg8atPB+syLbXVxYSxWToZi5G4lQeRtByCfevXvDmjWFnp9rbQL8NOIxuGSdik7sZxwx+XP0rXx6dBLPI7NLGHyxRk3q3HXrXNJtNO07U7iXyXU3KhAxQhAB256Z/tQZ1dQe4KzwoDcIxV5FtsBcEr1PXHNW31J7aJH2tJ+83vtUD5e+Md+9aC7tRp7rNDerD5rbVjbGCT6UF1ZZrG1F6t5bLFHPGbk3fAEZOGwV6UEHhx7gaFaiQRMsAY+a23Mg3HAIx+bB5q5dzxwsskeFtf8AhHyk2ncx4pklxJcRsbdUjRXO5iOI0B4wO5+lQXVgt0IbeS/uY7Z3DoVwA0oHAb6jJAoD158dLCLWC5uIX2jM8VvlwoPQE8fehkMZLS2y/DsyjaC0bFhk85J6n6Uz4m0XY0rWm6Isp8ydtzDsSM8fTFDfEU1slhbyy3EdmDKsst1FljFGOykkYJAzQLWtXtdDhuLi8ljkmUrHb2ccuHGFwBgHjvmvOdV8Va/q6GGW8aG0bkW0ACj7t1P61U1HUYdU1e4vLZWFq4/3ZZCTgHjP3pxCyXiW+7aQPLyPYDNBXhhWNSBIVYDOSPzZru1CTvBCDoB0q8UDkjIKqdqjHXFQXCOv5wo46g8UHFjVlXGGI/KvfNTG1k4eViF5x6/QVWtZTE7eW534zgen+lSfEsA2XJVj8x7/AEFB0MApjiUkj83oPc1UnnKgruLHse32qWVjKpVQMA5IHCj6nvVfcIdxwJC3GSP6DtQV3tynzTHg8hSev1pkynZuGNmOuOn0FTthELSqS/UIWyB7mqk8/XzpOnQf6UFOQgk444zn/WpLC2EsnmY3AH5Rnv61VmlM7LFCBmRto9/ejUDJbR+QvBA6n+dARWzEiht36UqVqkcsAaRiGJ7UqDywDFOALHH865nPNdBKrjoTQdcIV2KPvVfYY5Mc47GpgMYHfrTnQOu08E8ig5EdwyBz3qYc5HINVEBVyrZBq1nIGCBigk68k/augjcB600MFIBxycZxU1tDJc3MMMK75ZnWNB0ySQKD1f8AC++1mHQGiEE8lk0hWFQoO/HfkjjPHFXvFmq3uoXdno0cazXV/MIYluQDFb4I+fYM8D3qvBYTeG9Amhu1ujBbuY4bfLSnPfCr0Gak/DOa2D6hf3tm9rqVxMRDPcQMB8PjGxCeN3twaD0fTPD1tpmj2tnCWnS3XDvtCtKc5LHAA56fSobsvFH/ALujPdvlI41ZTgd8gnkCrbXy2ULSFiUBwikclyf/AA0L0tI9VivdYdmkuLe9kiRFZCsuwLuxt7ckY68UBbwqL1bCZbjL2oIEUkmVZj/FxjIGaLXX/qWAl2JINuc421YhDXGlyOcoJUO1fylfTPoaC2WmXkD7ptY1Ca2kVWkS8CEg/wCFCAD/AKYoA02m2eiajHf/AA8ENorPFdSKoCLFJja/bIVgf+qqPh3TrfUZZte/etJqbfERYJOyIEJGqr2Lbc/ettd2lvr2kXenXUKi2njaCSPbkqCMZ/v9qEeCPD19oiQ2t26zfAQCzWZAVWaMHcrYPfnB+lBlvFnjLW/CGrwzajoNs2iMxXMN1vuB33MOwx7Y962aXDHUoYLdRJaX3+8s+No2lMjn3OP1rTS2NrcLKJreGQSrsk3xg719DnqPahs6vBceRHFF5LlRjZ0AGABj6UDblrhrWUKVibywquJM4Y8Uw38iSGyZQ7KocybgAF9STx2q9DARKjPKGjRCm0DgtnvUGqaMt5JHKlw0IjbcVH5WI9fbnpQeVeMfDN14i8RnWdJkitUa2QG4kiky0ik5Pyg4GMc157rv4f8AiUaY1yNHa6UsCstuRIxHdsfmx9RX0tb6QlnE04nZpmbcXxj7AdBUAvHhkaF3DsMKJAcEEn2FB8aR4QmNgysDgq38wR2NWra5ntmJVi0Lqd8WeCD6emK9V8Sfg5qV3fXV9Y6npxlknZ3RtyZUnOfTP061q9I/Arw4NK8u9uLy5nljBM4faFbvsUDj70Hn34ALaH8QLiSUjzks5DAD3ORnHvivV/xV8OyeJ/DkcNkyLfJKqws7lANxwQTiqlj+E0GgeOPDmq6EUisrKJ473zH+eUlSA2B1Jz7dK1Hh3w5qmn6rfz6jqhubWWYyw2/LIjEkhgW5HBxt6Z5FBNaR6xYaZY2UwQRxLHE0iZmLjGCOcHqOvvUWlajDDbvJfw3NndSyEubuIKdqsQoyvy7QOhrVbdyHPyk8VXW3ZEMZxJltx3HrQBL+aS/kt7O1kEsTHfIwbKleoAPeuC2tzdRs1vJLNCHQBH2jD8HIzyMCi0VlbwKAtvFGCTwowP8A5qe0sbext0t7ZNkYzxnOc+9B53pWg3Xhmx1SGdxLd388MauwLiSFF2Ak9mKZHPcCthawxpbL+6CF8EDB4A4Gau31q1xGpQqZEJ2K3Qn39PqKpyXVxbSwWd1GWeYFUljyQcDJzxx6UA3Wr3T7WKKDVLlobS9m+GRlDLliudpcfkB6Z96LaZY2mj6ba6bawLHaQxCOIAfLgf8AzT2ijkg2MA/m8sjjI+4NQz61a6XGJL+5jitWkWNZWGApJCgH05wMn2oKd9NqOmPk3EMkU7bYZGg5jPX5sHGPtVfwh4gtPEkF2jwyLd2jCObzITFndkggZ6cVoLqaGNP3w+XGDld32+vNA7DR1/2lvdbtnkX4iCK3MbD5AUJywH3oDM9qlvGfhbcMXypVSOSe5zQ2Joooklu5QrKfmYjACg8UctoDGhMkm+Q9WoXr62ttbGe5uoYYpHWMpO+EkYn5V+poMpb2up37Xt1LMqea7LtbDBF6ArgZzj9KLDSwIliaV1g24CpklSP4snNM1K6tdGtmvru4S2s1ZUkkIJ2hmA5x0xn9KMxWoaYzSXeY3UeWsXIZT0Oe9BK9okenx26xB0+UJ6euTQfxLokVzqekaujzCSykZSkK5Vo3Uhiw7Y4+ajt61zDpr7JI45SwRSRkHJxQKC61OOIWkls6rkoX8vIVR796Avbzx/DQt5nIjBJAB471A09pazS7m3+Z8+1skHPaq9sJY5zb3BSKcxBy0PTBJGMH6fzqm+oQjUxpUkqG78oGEB9vHOSB68UFbVTMhNxMk1zFajc1vaRF5UPYAZqafT7i7s0aKZLoTRDzbO5j4MbDkHH8Qz36VTa4ubeZbxHkdXbaYxnfIDxvPtVyO5aaOWK1vAgBG9VYbxQDPDovtGF5pusxXc6WUhayn2hxPAQCFyp/MvIx6Yrtxq0eqLIkMREUEqnbvC/NjIzkZ6VdMhj3KMk5BKuP5g9qpXtvYhywhAkmG59igquB1oLVteW3xYea0w+7cZDtO9j/ABEisz+LEjp+H97PFDJJFcSDdIy7SCTxxxRGa2hW0hZJY0dgUZwQSOeSPTFZz8WdRh07wxZ6ddsbtbuRGiuJCd21Dkvxx9uetB5vayTQ6bAX2rIka7cnHI7H04/nVsapA0sFz5ohBkKSB/4cjr79Kzk/ieFYwltaBm5DvIeHHptoTPqnnOrpawQsvBMYI3D0IoPTRfJI/mQyuyHBRljJUj69Kew3tvklBduQR0H09aCeEPFemIvwt+ssDZ+RonIVR6belavVbEW8fmqwfcu+OQDhx6gdiKAQYtjb+uQcrn+eaasDGVixIRfTqfYZrsalGHmDhx8qnufU1PO6uoJIyRyP9KCu5d12R7YwD6cD/WqgaXzRDj5hzuxndUzkyrtztX26D/vXC/kxBI1IOOOeT70DJI1SMA7Sw59gaF3bAktI2T1qe8nVRy+5yfsD/rQK8mkmkS3T5pZCF/1oCPh+P4i9ub6XASFDsHYGrc0vm3CuxChwTg9gKbYwpBo7IpwjyEcdSBUM+XjSVAWaJ+/p6UDJtUu0cJAyFFUAc0qUGlRTK0mSoY5AI7UqDJrwxPvUjNvPNcAyM+lILnNB0Y+ldK854roHFdAOfegZsDEEthx0OK6wk8vKMpI6jbUy89OtPAwRjrQVxdCW32Oi5zwRVrRxJcatZWaIxMtwgR+eORz9sU23itxe24uSVt3mVZSOMITyRWy8WFvB3jnTbzR7f/cbaFDZmRdySgj5iMdTkn3oPeLGNEfety7I8g7c/c02GyeWWa4imima5lL5D9FHAGDWV0HxJrGqWsB03TLqMhsyGWyZUQEfxMxG76ird1qmpeHnh/a1hHc2UjLm9t2GLfJ/jXkqo9aDQ3WlJcQ/GXSyKls6tGEbazHIyfSs94R0nU/CE13c2ci6p4fup3uUtiNt1bnOC6r0cevsBii1zr9tLozxadPPeQqPK3WiGRnYnduA4zj2oxpGs293FDHE1/u2BUS6snjZcDktxgE/zoIrvxRHPLo09tJFJpOoTyQvMhIZiEJUqOwyCCD6UdeLyypLF/J5XPORWL8UxafZWt7PZ6pb6fqSPFPcQhl2Od35nj6ruBwXHQHnNFdI8RfFeGNO1SRlSCUAGRmEpT5ipHy9xwMjOetAbu7qG1RJ5LhIrZ8dR/L1NQNczXFwqxhMA5iJkYMc9TgcfrQho7i/0y48uW5F0jSxROzhWPb5WPA/86UZ0E2BtEtrfeHiULIs4Il4ABJPf6jrQWpYbyCxaOK9cMseBNIAxJ9TkfWq1nDNIgecrJPNzI4ymMdABUmu+IbDQYUkvXZI5GSPf5ZZFLHaCxHAH1qYR3UabY2jG48uV4APpQNhu0N20CbiyAHODz9e1R6ldQQ2rzahci1tICJJHViAF9GPoanW08th5kjyZ6AcA/WrLqBHhVBj6MgXdkUDrW7t762S4tZop4HGVkiYMp+hFUZFMmpN5cREcYy7Y4c9gPpWasvBOl+HrlJNAkvdLfzAZo4LjdC4zyGV8jHbjBrQpqdg+s/sWK8jF6kfxEkAPzbT3Pp1oFPHCivLOrNFkN5ajJLDntUtzaNfLG0xkIgkS4iWNynzDPynHUYPQ8VnF1W50/8AEa8stUe4+CvbeJ9MyhMYdVbzVBHAPQ4PWtUssqQgqA3yqVB4yO9BZGARjj1OOagvmlgj8+3t2uJU58pZApcd8Z4z6Zx9RU8Dq68EbgBuXPQ/2qU4PagGaRrdlrVu8tnNlomKTROu2SFh1V1/hNXImMnz4IPTntTJbS2l85XhQGYASMFwXx0ye9dlkFsrOQFhRSWcn8oA9KBlxCzOCsxRB+ZSMq3+lMaRbbbEhI9Nx+U/enxXUN3bwz28qzQSDcksRBDA9xTiCyFWCso7AZoGWwJlkMjOX/wMPlUe1NZ2nlYNhAvTJ6j1zUkw3ReSRlWBBAJBx6DHegxOp2IuEjZbq2X/AISNH86D0PPzfWgISMFwzuFMh2IV5waHahZftGB4Z0R7eYGGeGRco6kYBPpzg8Vy31W31STyrS5gNzt2y2YlCvDnqxU/NRtoCtusSTbMADcBknH+tAFtrOO10+O2a5kkSzRVEZJOFXpknqeBXFgv/wBs29xZ38IsWVlntpBkgnkMhHQ54weKZeapClydEhZhqJTz2hYFz5RfG7Pcf0yKswgpJCEcI5JO09s9qCa41C4stu+BiWwC6HK/YdaHeIo7bWbF7a8gWexljKvG+QysejD0xxyORRYzu+UhIYEkE7aH6vJPbWMl1HGZTbOHZdwwUGN3X2zQVLXSvM0M6dfRmVJYvJdXbeXTGMknqSO9T6PbReHbXTdNgluJ7ZUEKtOdzDHQk/y+1TQ33xm2SNkaAqQHU53IRlWB9xTAvmRtGkgCsNybeoP+hoCl5LLJBJtwCoyq+uOf50PZCeGaflfNwJTkHI4ptxeyXGiTB90TrG0bEdVYKfm+3WoLL4iWytzfPGbma3UyPBHhSeD9fTNA+5crq1jLGqxyMpUhzkso681VtbKPVJbi+iijeU7oGMmAVx6frVy9trjUlewhuhCwgOJ1XlC3QgVW0eaWBZtNSF2lt7h/Mkl+VH3HqvqPpQV73GmSRC7u7eG5mXbDFI4BfGBkD2zVKztreJ2uFaFJZHCuqKdwz/Wjl3pkd7eWsuoQ21xLCcw5gB8v/lJGR0FKW2c2UvzGCQHcNxBbA6e9BmNUvAtveR4lgtrSXy3kcjdKpBJ4GSKGaNeyzQm3trFpLWLeWkZ2Uhhg4ZWGTkHg0WuZ7LSrt7q/e3ivpiTukBRpXK4Coo5Y4/rRG4sPj9Laa9jNnJcEM6xylN7cYLjse3NBndSvzaeHbvUJRAI4CxCsRz8vygevNfOWsa7qev3xudRu5Z5Oihm4Qf4VHQD6V6B+JuvujRaRFFaRxKxLBBucY45Nee6Tax3V9GryRxqp3HzGwCByRQWLXRZZdPN5IdsAPPrj2Helqumi3MflLgFMg46ip7yeTU7iV4p/KsIcJEZTgAY6H1NELCF9T0y4c3sZnRBHDBxlweSQOtBkAzK2QeR3r0rw3rkl3oEMVzI7mG4WNfYEGvOJIjFMUb8wOOK0mnw6hpXhyDWxaNLZPdMu/kKrqABnH1PFBqzdB3IDo+xmC7mxjB705ZRLISzbvbGAfvQbR2tNSkllt12AuWMA5Oe5OTRxZo4V2xoGYdzlsewAoEgy6ISQnrjj7Vy5eNBhTkbgNx6kUpQ4+aTcvHygnn7CqzylVC8bSem3OD/r7UAbUpiGKQKplJ/MegFCrIiLUJHBLNHGzMx6mpJ9Qljjlnyis7EIvXiqOmzea9yGOXkTAJ+tBs4otmnxA/mVB/PrQ/zD5Em7HyfNkHrV9ZCyFRx/Dz9KoTrttZv8WygmiaTyI9rZBUEUqlgjEcEa+ij+lKgxW4cinAgLz0roXP0rhGT2xQLIOa6BnufpXAFzjFSD0BoHhyqMm0YzksRk0zc7NweO1dIyKlA2jGRn0oGuGdSh6Edu9ekNL4mn8J6cirZbLWSGG4s0kDSygAEAq3GcckDpXnDwTz2rmC3lmCDfIyoSFUdSfavd4La/1LRtC1h7qO11SytophbSw5hm3LjDgD8xA4PbNBstHv4dX0yz1CITfDTpgLM3CY42+nGMVy6u4rS2mYugijwZM8KF75P0rNeCLzTdU0mY2qvB5N5ITblSBGSSWX7GtXdRLqFveWrW5eGaNkcbMgqVIyf1oL+nzWZlmZFjVSgcbUx+XjNaJGV4wwIIIH3rD6R4knuHRZNDuohFuiVoZI5EZf8AFnPy9Oho5Hq9+8rI2liCONeXkuFfnsMKTQS3gSTU0hNqCCpJkdFYEYxg5579KA6jpHhjw3Cxe1NjBfy7TJDu8qOU4wduSqZ45AHTmid5f3mnwT3dzE17tQM0FogDIg/MRlvmPsKopqw8QW1u9oskUV0rLGk0ew7f4nZSOOwA9aAvbRx3J8kLHtjUAtG2cirl1ZW9wY2dWEiOGjdWOUI6fb2pkcYhi2qg2g7EwMHp14oJZeJ7i7ubhzBFHBFdNaxnzA5lCnBfjoPagqeL7KG7t4tFSZM3tzA175kmT5O7nC/5ioHHFbTBWEhUIwvA9OK8/sdAW5/Fe/1SO9eQR28S3UWAQkgGVXPptOcV6KMBQKCoV8mBSpIwvOT+tZ6bSbXxBq5uJzcvHZ7TbBZ3SHPXJQEBmB7nIxR7ULm2Dw2Ml3HDcXRIhQsNz7eSAO/FP8sKysG2qvHyr19qCgI2jkzy5Iwd3f0ob/s4jeO7TxEI0jmisJYJ2UYMjFl27vXCg0cnJkDPbBZCUIKFtufv2+tDNEn1K8aZ7/TzYrGTGITcLIzkfx5Xjn/5oJrK8fU9dv4CjJb6fKkY3Ljc5TcSPbDAfajOCTndx6YqvHbrA7vAiK0x3yZHLcAdfpUrP5Sg9ATznsKDP6zoQu9Rj1TTLk2OrwYUTAZSZP8A8cq/xKfUcg8irmoLrd1psXwNxDYaimGIePzonPdD0O0+o5H8qJ8Fst8wPGTToo1RmbGG6dc0GZ8N+NLfVbuTSNTg/ZeuQHEtlM3Dc/mjb+NT2IrSSOsMXzMX9uCaE674f03xPZmK6jVZwv7m6jUCaBs5DIx5GCAaVtDqFpYlNTv47goRtukjEZkBOMMvQNz260FSy8NW9hqNxe6ZdXlik8heS0jZXt3PdlUg7f8A2kUbOYNrZ3BeM9BmnafaRadYw2kSFY4RtUdaV1HFLGsbICrnB56igii3usYuCjydcx8CrAmXPlquccZ64+tVbqeHT5IZCgCM4hLgZ2A9M+gzxVlBHDI5XChupJ6mgoTaXYXTNcNBCLtU2rebAJF/93UUnuWaBAHVmUAlzkbveu3MKJLuJYJIhD/KQPrUCiJUAUM6MeO20fXtQdgUb2llRI2RfKwMHPOevXnNWTECfM8zeoPykHofTNAfItrrV7a9Gp31hPC2020bqIrkDqXUjDdevWjzwRnMm+Hbu5znGf7UGX8Xa9q2hxWE2k6Kuq+fN5DRJMd6g85UdD0rmheJp/EOrC1m0DVtNY7vNW8hAiYLwRu7k57USi0qWQyO2qSpGZPMjNrCqeXjqNxBLffHWrXhySR7Mi98wXKu4TzZlkJQNgEFcAZ9OtAL0/TL3QoTpsk5mt45SLXH5nhY8Rkeq9PpRJ9OlcOu10CofLkBwceh9hRm4gW4gdJGI53Bscj7VhPFscEkUt3rGp6q+m25RJ7GFfIt5ASMFiBuI5GeegNAQura5uLWRUjlmDQ7ZjHLtDZ4AHbp3qv4ItJreTVNG1CeWaTTpl+F8yUu8dvIgZVJ74IYfaptI1OwtbSLTomHkISsKRcbEydoX1HSr8o1OK+F3paWNws8SxzfESsCpUnByqnPBIoNEiNGgHylyPzYxk+9YjS9Ut5PEV7ILxJhcXLwLEJuVZMA5HUYI49c1aS98TT39yk2paNb20UgRUtrWR5hkA8l2Cjg56VM2gaetvcFURJ58vNPAixu7cfMSuMH6UBe6vIbSH4ieaG2jXkvM4UfqTQb9qeZqNumm6fcalFcH5722MbQRnvlicn6AVat9D02C1K3CPcRMM5vJTKTnt82cVldU8R/AXXwmlW6x2wyrMTgH6ADgdenWozaI9rcWDJl34QL6p4h0Sx8SWGnXczF5MhZFi3IrkkBS/O0n+dXNXMN/pU9pA8aXBGwRZGQ+M9fauS6bp2o2slldoksTwgyMOGkPUYx0IPI+grK+IvDN9qOntBZ3Q1O2ilPn/tQL5oXbjMLoAQRz161JV66fP8Arcj6r4kvFlbJicoDnoFPNZ+MhZup25ohewPY6he2wDAJKyhmGCeeKHCNi+3BJoCN/tS1jWIkQvh8di3eiPhIRDUo5J4ZGjydzg8Ae4qpdWyzWcMMSss8YyYz3FS20Z0eOO8S823C8mFgf6igp62kaapPsljceYcFBgY7VLFqN1NoqabLIWtY5GlijJ4VmHJqje3cl/cmSQLuY54HWrcULyGO3SNg546d6BulWr/EpO8LvAsgVgvc1t4JDbsRbyPCmeYzknFCLSzUaYls67iHJPYlvarKmKMYmuBFIvG2SFj/ADwaAhJP8uTlu4Tpn71Q1K9dLeWUjAVchR0H/n96kWZckGRCccKiYzTNRgaTw7e3Em3ykACg8EnI6etBiJHZkUsBzyDmptLk8vUoSxwpOCa5cxjykIGMDFU8kEYPSg38M6gt8wHqxNRLKtxcmNHWQADdis3a36SsFnLqx/iXnNajT7UCLzMtzn83BoLSPkZYDJ9qVW1RQoB7UqDz/IH/AMVwMM8+tLORvJAGM5rY+HvCYNhc6vrNo0lvGoW3hZsCV2/Lkj+lBjtybuWAb09alAA5b5cetfUdp4C0hPCNlpNzYWMxjtxujmiDYcjJ+bIYc+9B1/CfwjpMfxUmnu7FhlLljJGvsM9B+tB4Lo2haprZkewt98EJG+ZvyBuw9z7V6LpehaNa6cmm32kQX0zDLSvhJAW64I5Pt6Vv5PD9hpo82wsre0t1bO9bkCMt7r6/ShzPFFFcxjS4bppW+cWqkNjPJAf+q80AvU/D8Vjpk2mxx3ENpPCYpZIcO0fQgHB9O9DfDI8UXdtFFb6pLf6ZbP5auYQhCgfLl85HORyO1bezsCsPxXns0JdfKswGRsDoGZuSfbNXLvQ7iyYa9bW9tZoMrfQYO2SJjy2AcB1659zQANM8J6roTatJpGo2KjUAZ0jlt2mMc2M7QSwDA4xz3PSp9I1bTPEenWF1fahdTvtCzRyxmILKv5wVU8YPbGK1QvYUTy7UK+4eZDKMFG/zLg81m73TLhdduptPsIhPeqlzMhm+HLMOCwYqQT6jH60BmSR5QRKw2ofkVchfsKvW9rKJwXSTy3UNgLnByfWqFvpuq3RjmuNQS1ij2+Zb2vMkhx0eQ/mH/Lip7qNblZbFbaRpHR9jNcFfL9WBBzjnp70HfFBnXRrt7OCR5ZlFvuwWChyAX9hjNXNGtY0UMB+4toVijAUdSOcHuOg+1dtN9lHDYSwymG0jB+X5w5425PX1NS3mlvJZmey1GW0u8HDRkMilvVDwSKCS7Bit2h+LkQEiNW2jqef6A1RsPh21QvDGkMe55NgXg55yfvj9aEWM+qSPcWeq31nqF3aXCW4FvaNCQzLklxkg8EYI4rR6fbCxtVgbyZZOfM+cDJPGOe2KARo+mXC69q+paRrAQXF4VvILiESRtIoA+XDBlIUc/UVoprvU7OISvaLfIPzC2+SQe4ViQf1HtWWn0jxNo+pX134bvrKa2vJmuJNO1NWXbKRzslX14656UZ0fVNQvtGa81DTFinjZvLhs7lZxOAPzIcgdc8UF7UNNttbitXlQq8MizwOw2SROOQR6ehHcE0MsfGFtqF1eWAt9QivbQEEz2rRpJg43KSMUXtriS/hWRIJY2GMR3KbWHrnBNUAt3ba4smo3cklilt8uYwIxIXOCSOhAwATQErKze3QSS3DTXLptZ3xg/Yf2qpcahNp8KvfWEjp5mHezXzNo5O8rjcBxzjPWiZnhaLz/ADVMI5DA8Y+tMs98qm4c8SHMa4wVTsP70FGz8R6VqF9NYW94qXsZG+3mUxuRjO5VYAke4yKLSMFQk7SgGNvqaHax4f0zX7UQ6paQ3EeOGcYdM91YcqfcGhXhGw1Sx06Oz1fUHu54pZTHuYMREGxGC2AWwuOT3oLd5o6auWmF3d2zMqqRE2Omex4p2kafqGmyNDPei+hz+7kcbZFB6gjofrRlhklRlc96hVCsgXLYXnJoAPg/Vx4h8Nw6kkqTPveOR2TaN6MQcd8UVu4Jpoljikj3CVZD5qbwVBzt7Y+vbFU/DtvBb6fcrZxxQwm7mIijXaoPmEH+lFUYmdlIAAAIPv6UFTUNY03SI4pNUvYLFJZPKQ3MgVWcgnAOcdjVu1lWfMqPHJEVBjaM5BHsaq6lYWN/HFFqNjBdxB94WeMOA3QcN9alKfC2zR24iiRFCoMYQcYCjHQUHZ4BcWcyImNyMquuGIOOCM96ZZhptNgeRmMoQBjIACCOuQOAeKuRrhQgCgL+ZQO9V/g1hM0lvBGsz4J5wGNA+VYpAjvLgrznd/aqcKN5TLKQYmbKFuTz7YAApzrFvRjhmU/mbnB9BU24IHYsCwwAoHFADjt47fV0hmVPLO8bSN3Bxg+1GvIihjdFgULvGMD+dBNY1i3sdZsVuLa5UnKrfCFmjUHqpIz7dcURe+nFhNNbQOQgLgLg7gByFGevtQRPDPd3cse5Vt14IQ4Kkc4I96nkMZi8uOGJ12k+V0J9efes1YPc22uT6yqTJY6yYz5dwAskE6LtVsZICsMA+4rUBF3pMFwGPXIPPU0AmE3VpOjWl5I9j5f/AKOaLzGVs4+V+v2ORV2a2W+DW97bNKsrNw44UY4BHpU8xm34RG8oncGWPkZ9/rVe3eZxLK9lfKkRfCPt/erjqAGP86DG634Gls5Xfwxq/wCx52UkWco823lPX5VPKHjqP0otpjXVjotsktwl08ihbmeFMASckH6e9VtT8RlPEkdvfafeadbXKL8HfSqBvlU8xkAnbnIwTjPStKtsltCzXOF80BWijJ2hj1x7UAPTY78+KNaupbOJEkjthGxOTI6qwY4/6B74oXN4x1Gyu5luY4dqEgqw24ArQzQSBTA7CRQMxTPIVVgf4eOazOoQ6Dpc8nkabFJcNwxmy4B78MTxVd9w3cHwm01tXYpd660Gkx6lPPDLcSpiLYwKx++M4+9CfDFgniHVFu/NWRIZhI4I/MSOnNYtLHTbXWIbq0s47OWeSQ7YjhTxyuD/AGr03wc169jI0srtaEgKMfN9c+lVxPlZ6eXHPG48zHuWluYTHHIFhDK4JG3gqf8AShtldG3jlgyCgGWRucGrM91Iuox7VklQxuduMnih8ssMrJBJBdefcDIidV+XHfg5FaPp897eC/i1o03+1ct5BaRRCaETFE4J5xkL9u1ecJHOz/KmSBk8dBX0l4ms7K91OCyl0u+vHSNnF3aW26WyfI2HkgFTzkUJs9Hmh1CS21bQY7fzSEclkIdjyCpHHvzz27VyZ0txYvkmYiXg1rcyRXKMGIIqxfxtLELteY3bBx0zWz8feBptP10y6VButpyDFAhzIOBnI7ZOayFtp90RfRThoPKTc8cgwc/Q03tCaWrETMe1fSbdJr5RKAE9CcZPatVBbpA67P4uTnqKzum2U0twsSlQN2SwGWA9q2ZjjSPbMwQj8vHWu+vbkRudQrwRrvZGIMTHdyOQfalcH4ddy3MqRt6ucVHNLChwZdrDnEbgnFA21EXd7FBbId7MEEtw/A59OlRi21uXDbF3K+ZpLq9jsrPhpXHmO684/tR/xnp72HgqCHDoBL8y9j05P9aueFm061bUkgKyahakBZ+olXPzy+4HTHpzQ/x9rV1d2FlYTBfOmc3Epj/KUziP9RlvuK7M6hXWs2nUMI8by2iHaRxihxU5rTSgLbjsB29aVppcM0gnkU4ByBUIyRrtvv8Aj7/J8dO+to9F0gqVubkAZH7tD/WtQrny0XCgk/pioEXzG559KsIYjKGxjAOKlW8W9M/I404IibT7TtIFO0DgUqWI25Lrz70qkzNhJ4K0HxFqbalaaK6GIh5fL+WCQ+yY6/StLFFo0N1bwX67NMUeZgAlY5BjaTjkVol1SO1K29yEgUHaEBAGRVHWbixhihvIZooZWfbsgk3NI3YADv8AWgNafcw3cE1ykkc6Ekl1YMvHQBgcdPSsn4s1fXLvybHRLZmAYyTuRvSTHIjJ6rn17HFD7o6fdeCtTvWgi0vUY5ktruYMVYneCu7b9utW7WLbCNhtGkWHYspLHc+MBsA89aCPQLmLVbiL9qwyWId2DWl1IFG8kZ2nPzD0NEJ9Xgh8RLbQy2UMcRbb5ARpWAB461RixHe2hvX01bbdh1kiIAPsPUmuQ6bZS3txPBp+zJLAqoGAftQD9Cvdd0zxq91qdrdS6bfyZEp/eRqScKGDf8NuK9TubtOI5IHeN1IkQpuDD6d81hJtNijglvrz5opwluYzIWyR+XdngL1/WrlnrxhhisvhDE4VkG+YMoVRyeOg9M0EujXcZtroSadJaR29y0duxjWMGPqBj+GoPEGuyWd3ZalDAb62hkMV3HEm4rGw5cAZyVPUUG3zwX8urWtxc26XqiCSBgJI3cD5HAP5WHrzWk0STT4bXKSrbx2wCTSSfLucnMje5Y0FnT79tTRZrN1SykUeVIR80o9j/CPrRKy0+xuSs8AKywuyxNjBAYDdweo4/lWQ1Iz3F1NaW1w1vpDkMLZFEUip3Gc9CRkAjPNbfSL3S79VnsJ45PJQRMA+WjA7MOoP1oGQTJa3ksF7IBKP3iu4wshPfPQemKfPcBv38VuDdMNsZQE7j656EVa1Cby7V1z87jYoC7ssQcYB4Pr9qzmh6T4m8PWPnXmuSa2MFnt5oVR17/u2HfttPH0oCn+z3l6h+1LcwrfyKPiDIpZJCABkc5HAqCQyeb8JLYSwsAXEgzLA656Fj0Jz6US/btidPhuluI0E58uISHZmQ9EPo2eMGupdyLCSYmklHLRqRnPtmgZHbtvKKwE5UKccrEParcECW1tHBEqqI1CrxgVmtC8U6bdX8+myi507VZZmle11BPLZ+3yHow4HQ0d1Frz4F0sCBcyKVSVl3LCcfmIzk/SgubX5KYz2LEkfWmfmjww454HrQSPQBexWk15f3ranbRhGvYG8gyevyDK4P0rsvhu43xGDxFrcLKcsBMjq3sdyH+WKAXJpCWl/aJp000MfxIe6s4G3IMK2CI/4ckgnGAfStBFqN1BE7X1kVAc7WtSZMp/CSOoJ9K5o2jx6SrxxXVxcKTjzLqTzJD1P5vuaIJ+8ZpAcE/KCKAXa6paeIo/N02/Zorab99sBVtw6oysARxU2nopu1lLgyeUxJB7Fs0M1zw/cXLtq+l3rWesRQtGsiLuSdeoSRD1HXGCCCazvhn8RALa1stY0TV7C9ggUXDfs52iJ77SucCg9HO4DkZyeKiyu9mBHmAZIB6GoYtQiuLaG5hjmdJVG1lQjAPqDyKEeIb3XdKkku9Mt9Lns0hMlwl1K8T8cllYKRjGetBzT9Mltdbu/htTvjYspla0lKlFkkYsdrfmHfjpzV270q8N2Lu01e8gfGDCwWSE/VSMj7Go9CW21CwTWEhSK41KKOaRonJBAHyjJ9AewooZHgIZ2TyycNk4Iz/WgGRah5Jii1aWxinmuPJh8pjiRsEgc9DgHiro/fo0EqDk5Jz8vqMH7CmDTlM3nBYJyshki3j8jdMj0PJrjKbZJwzOQW3sM7uD/AAr7UD4NXsJpJEW6iW4VtkkTOA6sO2DzTr9Lq5sZksrhLW5kTEczJu2t2O09R61HcadZXfM1rBLOuCryQqSD60yxsodLjl+EabbI27y2lLqjf5QxOB7ZoKWm6zHciWG5KW2oW+FuY3O3acDlQeqHqCKIWAg1G1W6hnEkE2WUr0YdO/NU7jw/pOqzRX2oWNpc3kQOyZ4RvUZ4APtxj0qCbxlpml6ZNc3VvfwJbfLKgs3JXnrhRgj3FBoY4VjGFJ2jHB7YqlqCteafPbwzGCSeJkWVeTGSpAb7UN0/xnp2t288+k299eeVgSJ8M0RAPcbwM/QVVju9dub3TjbWosLJJAbyKcBp9vPXBIAPHQk0BG1jF14dgjjuYp1eAKlyFDIzAcP+ooDbeN9Ms7b4TWruCz1aImOeCQ7QGXgupPy7SMEc962CmGONtoVVC/kGAP5VntWfWn1XT0s7OzvNMkkC3Ql+V4Ux+fOcN34+1Ay3km1SNLrT755YS6t5+7AcZziPHGPetALm3R5LdJo2uo03GNnAYAnqR1AyagS28llcNu2grGFRVVc+gHFQ3FtHDex38cPmXnltbl8DcV/MFJPvQWvg4r6DZL3HzEN09h9MV1tJZ3cyXLuHXYwI6ioNPdLcNLcSeXgkAMcLyenvTr3xTothBLLdalbxRxDMjMxwg7Z44oK/wEd1AkUODGjbFfHKbTgig+r6Ro2mSvqN8vmyOflRj1I9qJeHde0vXUvJtHuFuLQTE+dGDtLEZI57j+9UvF2m29wi3dxePEEXakax7tx9uahk9NXDn+LETOnnuqTR3N/DdpaRBY51dY+mK9M0a+jv9JSaO38oZ2FTnt6Yry25Ah1O0jvFaGDzgJnf5SnocehrfP4t0+1xFBBJMoAAaNQBn29frVOKdTMvY/JY5yVrTHGxPVHmgmtJIFQSHKAntn/4rJ6zc3a6+iXNywEQBJhHAHp9q0L3k+pxwyWIEFwse8Q3C9Tng8fTpWVsdOutY12RLpC0pJMrIflBzg59qsvadahg4WGsTe2X1DTXF5FY6BFfWtyLl2bCrn5ZWPt7VmvEsd7eLFcyWhto4HGGVw4Jx6dc/el4qn1XRE0v4iyhktLW7ffBY8mWHjDBTyGHORTbfUpdTS31TyBcaXPJshVhwcnGD/m9Qe9RtafSzjYqbi8Qv6DHO6R+fHab2G+KYLhsA45P1zQj8QND0jVrGee/FrFPGnNxkIw/1qzq1rfWWpw6XAzBLdXkR1PLoeRn715r4p8QXeo3z2yQW5EZ8mS5fl29QnOMZ79anX+lnzY95o1PUz1H+F63sPDujeGXGnXC3sykSTXeCPLyPyD2/wBaylpZ+IvEVxcy6fEYra2OJXZ9sYJ6Ak9/aoorS5Ny5WUpC4ww38N9RW+8NeJYND8NXGjyaYJYLh2dp4nAkViOCQeuKhS0ztr5PGpjis612zcP4cahFcKt7exs8i7ylv8AOwHX7UC1LTLK21Zls4yI41HEjbtx7nNenaj4zX9mxz2kscNzBbmIqVwWOOODXmDyyTFnON/Jb1z1NdpuZV8yKUwxH3Pp23d4GV4ZvKK/ldT0oXea1e31801xN5jEhA2B0HAq9cH/AHOZwQNiZAoHbwtLOsY5OQc1bbWnn4Zv8lYoNyQmd4wWAj6sPWiUGWDKBiMcAD0qpBHI0qsMbFGD70RhQKhXHGazxH6be7Ob+Z+OqVflViOuMCpUcr2I4xj1qJupYdTmopLjBGc5FWY7d6edzsc+Nb2/4vrcYyMHr60qoLJvG7djNKrXmvU57d2innfUrQYGyMMSSpPqfWg+q7tPi0+3iZmkjR5C6naGJ6cjvRuLw+8iW8UzQRKGMkjeaPnY+w7YoFeW811NcTzCEwbvLLIcqMnAA+1BHrt6NQa10yJYvP1REuL2BSSF2H87HHOcVqLZ0hRnJRvKARSiAfQ9KCy2VpYa1Yz2enXmpKlgYcxSIrRtu9M8g0YXWJ1tWWTw5KHmkEKFrtI8Ngn5s5wBjrmgegkeSFpSZFDCXc7Z24PpjNFYzMw2gfmOA65Gf+1AfDE1prHi+ezu/jbDVbOIxC18wSwlW53bxgEnp07VurrwrJIyNHeEYXAEjkgk9jQAzvgL2t1EJra4Ro5FB43AZBDVBpUF5cWm5orSNRAP+FOJA5JyCSV/lV6CzdLNkniELOTH5UpyI2Bxk98GrEthKY1/3SNtzsqm0l2AKvoOnAFAI1JpB+z4Xkt4Ww8rxqAC2M8gAdqzthqsj+KINLmiaKC8h/c3DRkiR+6LnjPrjJopqMP7UuoYrNJHVk8iIuRnb1kb6Zqx4jvoNP8ADbxSQBk8orEU58uQYEezHIffjFBf023i1DVBDbri1sXIDS/M0846kn/L6dKOvYWLXr3gtY450AU3sK7JH6cbl689jUWk+H9S0vR7S3jvba4nEWLiSSMxuztyxDL3J9RUl3PNotgbyXT3eC3BeYRzIAgHVySQTgc8CgsMbkaiHldZbdVBTCFZIGPBZucMD6gAiisVyGUGRgAVDcnGRjrzQ1L23ktUut6SWwT4g3A4B9M8eh6fWqWnwxwaJJdzwFmuHadY3laX85yoXPQYIO3tQTvf2OpalJZwwxMiR/FybkGZecKyjqeh+YUQA8wCVXB2jCMe/wBT3oHqXhuxV21ZYI4tWjtzGl6CRIvHHBOCO2KfpurftWJYFCRXsXyXauMiGTb27cjBB9DQT6h4etfFErQ65Zx3NnFgwYfBjfuQwIIP0o1Hai2tYbdWkkSEAKS5L8dyx5PGOaz15e6zbW1ukQtbG4ib89yN9tcjHTep3IftTF8cadaXqaZrt1aWF7KSgUSl0LY7PjAzkYDYNAdlnnkcR2fkyAk7pJDjZ/rVhQ8cQjjkaWTu8h7/AOlZzStZjtNRvdPubi3j8pid5foFBJz7YBP60fEsV1bxC3mBhmUEPGfzKRkEH3HegqwS39ypt7qFYDGRvmRvllJ/wj0xRFHdAVbAiHRgaYn7stkeUgbAJ53Up5o1TczBCp4U9D+lBN5igIuGwx4IFcSQSJuTfwehOORVOBrZp2KySEyDIG44+3pVHxLYatqGhyRaLqsmn3i4eCUYIdhnCPkH5SSM454oDgIBZmbCEZBJ4/Ws740uPK8PSwSyx2y3qmzW4L52PIQqgLjLZyfTFHraF5LSA3yQvdCNRKU5QtjnGR0z0ql4i0i21fTYoZ2VBDcw3EbHgB0cMP8AT70FeC31LTNNS1aBLhIAscb2zbWKADqrcZ9gTUV1rVpPDZRrdNFLPeRwrG8J37hlipXtwp5rSge1YX8QppLDUfC+qvBPJp9jqO+6aEZ8oMhRWb/KC3NBqwsbLGY5APmJwwIPPaql5IYhdyJGNsahsr8xOMluPoPSr4tlVoyCzBc4BIqi0SpDIoVyzSck/Lk/ag7p+uaVe6VBqkF9bmznAMcrOFHPQHJ4PbFdi1mzvr99NjmxcCITN5XzKFyQMuBtzx0zmql3oWk31gbDUdOtJLWU+Y0TRcFuueO/vQ3wlHoWiXeoaLYL8BL5pkSymJCmMcB4sn5kPXI7nnFBrdoij6gL0HFVS8jyvDCcLnBbaSvuB/pVuZvLiZ1G7aM7VPWo7OHyoAhUfN8zDGMZoKzzCCJldJPLUE7xltoHrUlsI5oFuIJMLMA4IHDZHB/SrMh+Xey7duec15xpV/BpvimeK712UoWkh8u4dVyvDoATjOMsuR6AGg30ikfK7IxbhiE6dvWuC1kjjWFSjKowTjB6fpQW0uoZ5rsJdvc7FWSMlwxKtx1GcgEVpYzvhG705IGAaCuY/wB1hsHn/wANB5bt7mMrbxzI4mcfNHsLFOO56H1o43zLlcEeuayU0Fzpniqa2jwbO/R7xNzHMMylVcD/ACsCD7EH1oCRQQwGWOIvuTc8jkPj2x0BodqIhEM3x9lFdwSRgGGZso4zkkjB3Y7UWie3SKe3tFWa4ZNwGTtY+melDVjZpbCRo1MkRZCjEnJPX2xzQee+C9XTwr4m8XaZHaKto14Li0t0OECHPIPpjbR8X+r6vqRu4oi7qCIxtyqA/wDnWpPEGl2dl4x0bUVVTa3hezdZCQgkGDGucd/mA98VsjrWiaanki8tImDbfLRgxB99ucH61XNZtPt6OPk4MFP0ru33t53HpjXuurY6jI6lz+9B5Jz/AGqzqngnWNKuor3QdWC2sbKJbAxR71U8HZK4IJ6EAip7zU7V/GsV1EZZI3ZQNkTA/wA8Vorq+ha1kM7FLWRw5DEZ2445xxk9qjjrETO135DkXmKanUTDmiT2giV728uHvsEp8ZEsEjAD0XAb7UI8LXdra3WpXVxKFUjgHqBmr+pWZGjF7gRyPKpEJxu2Z9D246VjNOjktb+M38NwbSKZUlmjhMhTngOF7e4BruTflGoV8KtJw5IvbUj3iFpV1i1ut8mXCukZPKgHgCvMvEDDUPEWpXWl3FxYW7zEiG3l2qHGAXC9iTnNexa4VEFxqSxyvfW0bCGKOPcFB4DD1x1rxJoIpLlmlZXkJJYE8liecj1rsUnaGXl1mlYrHcQp3/x1y3+8a9f3csnyMXlJIHu2elOi060ihxgyS7cb2PT2FTyx7FxEECqOiipEO9FLgBWGB8vOaancw55RNa5JnuJCj8svD8KKlVwyg4U9yaluoBGQwYYbjmq6gKTuPy5xxUK1mGvkZsOaIrE/e0U8rSKwAJIXjNDGXP77Ay2cjdiidwSsgZOgOMt6VAfJJJYDHvUu6fSrVeVET5amP9Bd/kWkpK4Bj9aZZwiGFZWxucVPqjq9lIi4JUdvSpdPiW5jixgooGahktPg0cHBSnIt4zvXpehi2oq4OSM1YCFVAyMikQqOCw68Diopp0XIz14Fd8ZmkRCu2euLmXtZyacRjHGevWuHbLGGHpVQBpnJ6rnFTlSrbQeBxU5x67hmrzp1al46n0kjK7Pyn9KVLZjvSqfbD096ItreYym2jWXyyEIHtQWwitrMOLx4CFbzmUdSe3HtUd1fmGyAWTbLJzlQBtFBNQTVZdFuJ4X8qJ7iKE3DsFDKW5DGuotJcC6u4BeWMqJuBxII87ec8AVTaW9kSS0u7aWNbhQJbwfLNcjr8qjiPnHPpmiVpB5TR2nxcETr8oTzlAwPemXarJBPbbI7hldDExnAHJwQWGeOe9A/TtJN3pVw9z5kM5OyJ1IWXII2shB9M9a3ltcz48uSXIxxu/NjGMk+tZMfFJZhisaHzCqxhwwRQMcEDPbrVa58QfD6lcxNJAIkCoAD8y885P60Gm1PJkMkZDOygttG7fjoKggudJtd2nyKitNHvl6opY9Rjt9utY7VvHywWDRxk+ZG5CKp2/MDwcivPNX8RXuo3jSNK25pN5YcEnrQe3yXdlE48oLG+Ni7BjC44H0rM2d1o1940i0XUJlWeERahLb9BJOh+Tb9PzEe4rzq38W6lBCVkcSlfyljyKCOkF7P5lzEsjcvubJIJ68g0H1famIQFkK7SxO4c5OaCXf7RFvcNc3ln8LsYyF7XIZT65PTHWvnbTdQ1Dw/IZdF1e/shnmJH3x/9LZFE9V8aeLNX0ua0udRS5Xh9pt0XeFOSvA6HpQE9HsbqfxnbXmnSnS9J1W8azkktB5MMuF3DYp4ydhGR617q0Pm3NuQy+TCCyoD1c9P0H9aw9rq2leK9H0m1i8m0fy4b63iDfkKHIEeOCQQQceta7zDFKZZCuWICqCSR/4D/KgH+JtQW2ltreONpZXlUGNT+cEjj+/2ohaWqh5lkKzCR94bbgpjgc+1VNYa3t5V1S6LJbW0bNI0gwI+OG9avW19bXVjHOkiP5qB1dOAQRkfyoLMaLKZAZN8A42nksfQ+tPksbSe2aC5tYZYWOTE8YZfbg8cUOm+LgWO+hkj2qnz2xHD/Ruze1KK/wDjIkYQ3EMM8fzGcbe/I+tBifxRsrex8I3FzbMEYItnIzRBysUhIBZuoC54PvWu0a6Gn6NbCZg9ukcaQygZBwoAzjtxwaI3FlaXGmTWl3bwzWk8ZjeF+VcehzXml9Jf/hVeWVzBfSXPhC5lEcttP+8ksgehBPJTPag9SkmSXALMVc4OOQPv2oW91LdXdrbxXEsQjZZZHhwVlU7gEORwDjOR6VDo2oW+vabFcaa9pPYyM5klh3qGP8IAIBOec+lUdQ0rVrLVH1nQBayl7dIriwvJCiyBCSrI4ztIBPBGDmg0MLSi8I3MEjXli+SR9MVPPJJNasg3ZlBVSrYOD3B7GsdY+NTbalHZ3umT6fd3DHdbXSuScDLeW6gq4H2o1N4y0dLee5EkqvDtEiSRMh5YDgsMHrQaCCFooVjaRn2qFDsfmIHcn1rHTy2tp43t9FliuZZ/gWvLeee4JErhgGG3pkDmtrGysm5cMpGQR3oPrOi2+p3umagWZLvTpWlhKnBYMNrofUEf0oCUdwJdyqSNveqN3awXcFzpt7FJcW1yhDeccqwPVeOlWo2htlLt8gbnBHJ54qpcbyZZVOI2Qjb0Jbj+woBsnhoJFI2n61qumttBMcc/mouPRXB6irOlwxQMsU1/e30rJvZ7k4x3zgAAUOfXWudVk0gQanb3BgeSJ5bcLFOgx+VuefY4PFE7C3linm8y4mZAqqquVAIx6AUFuQMJJJMh4yORnn6Cqd9pOn6yiNqNrFMIiTGzjbJH/wArDBFW8qhySqgYPB5FdMyPOtu7xtI6mSNSeWUEAt+pFBkNZtfEunWYvdHv21CGOePOn3FuHkRNwB2uuDwOSCDxWsh1NEgDTunLEb4m3Lx1+49KtAYc5UYXkFe59aC6z4fOpSfE2l9Pp16hzviAaOX2kU8N29/egIG6S/EYjcOgw4YHAYg9MV2/tbO+hYXtpbzxYI2zoGX25IpmkxzxwpFcKPiRGPMcKAM/5R2Gar6rqUlnrVhZzQL8DeoyCZifllXBCHsMgHn1GKBuleGNH0+CNrfSbGynVSM28YU8nOM9T96g1Dw/qb3M9zpPiS9095wPMjaNZ4wfVFb8p9aOxXcFyoNvMpJbacdRjtipWZIw0rnCR5JJ7etAFjXUrWG2gluXuZs/v7gAAAZ9BWY8SeD73/aKx8VeHGWa8t5H+LtWmYfFowAYAsdobHQcCtdEYDeG6AYyFcE5455A+tSFyexXPBVeCc0Ajw/cNrWkw3hhudOIdkNtIPniZWIKk8A0+9k1NL6W2tLNYo5ETbqU7K8ZfP5VjHzM2PpRfYtuFYkouPy9TQzxDYy6vpUlrayG3u45UuLeRnIHmIwIBx2PT70Fu/Npf2LWN9apdQEAuspyDg5Bx1ByOKFReHrVb4XenWBsGAwfhUEHmZ7sOhPuea0sUaTy+c8aeZjGR1FRNHI8gL5GSyHJ4x2NB51qfh4S+K7WCSS4uHbEgNzOXIIOe2P6Vq006Brxb+4u2ZUO14sZGaIfs6NddW/kbdL5ARQBnGM81VOLaSVIYiqvJgvIDgk81GtdNGfL8kVj+0aSNIxdhMfMt3I24H9D2qqtldx6iY7a1gjtn5Mhl3tIMDK4/hGe+SfSraTweRLFGyAA/wDCLA4Hckdu9WILyCKBAdscbjCybdoP37VJnUpw1jGscZPDZYEkhSew/wBaFan4P0fX1W5vbdobsyblltmCM/sTjk0fvVBZ2/M6D5wM4K+tUTc3KBEh2TBTuj3nHPqKDxHxBpK6XrN/p8Fy04tpAqyMMM3yg4/WhlvJJ5ew43A5GfWj2s6XqlpcyvqNsUeaV5EYMGVvXBHcVnZIvIuOBke9BZmQypvYDceQPSg9zlZFRmQEfMQBRqLaJN3UMM4Pb6VR1COFmDkkJIDhiCAfp60FDzBKjLkE9KqsD5T5HIJAXHUUsiOXoCMYpSHMnyjkCgpXZCozDgYweOtM0XVbSxieCfcCXyGHTGOlQ6hcKvCn5Txj1qOy01JHRpySDyU6UmImEqXtjt5VaBNUjlRtm1weBzUcsimQADOBx7UHm0mNSz27tGy84J4H3qW1NwsatI0b8Y96RGnL3m9vKwogKbSOo5605W3Mc+uagS5V1JPDAcginRSAA56mji5jI65pVGjErwaVB7DqEsLX1hDMFhV0LIG5G7/5ptxplsukm3mkW4iJBkiZAydc4x/50rM3WvrPrHmIXSC0zsJX5tx9PaobrxVJ5e1XLFjlmJoDlvHoEO9rfTYbcRqVk82PBlBP8B9QKmbWrK3jhUpbFoMspmUEEY+XOOprzy61SaeXcxyRyCTyKoSTueuW5yaDcal4rUkLGCvAzsl4J71l7rVJrm4klY/M773OetDw2eSOfemqSP4QOfSglllaY7m5J7ZNcJ2jnpS4Cg55xzURkDDBzyOlA5n+XHXua5uYplGVWxwT0pxjHBBOe4pGNFVsKDxQcDvgtk8Vat1/jdwc/mLcZqom7pgA/Tp9asZ2ws+87QPy460BGDWZLZrRI4siCbzYoo32tvz1V+3XPevZvCEWs3UDXGpWUrBciKS5kAeXJznA6cce9ef/AITarpSeLbzTtSt7b4uaNGsJZUB5xyo9+/2r3VYz5vmyuX+bgdh9B3oANzJDLKgkj3tFgoj9FPfjuaZeWt3cajp95FqElpawhkuLRYlK3IwcY/wkeootK6RahLCjwK2A7IFBbB4yfvUU9wGheIloZpg0UNwR0bBwQPY80FK4nhkC2CXJZ4dm5kzn7H6DH2qZXCp5xUNEPlG7rn396ztil14etrTTvEMkQZUCi/QmRZJDyzPnlCTn254oxNdC1hMsmDGwCRFcHzD2HHHPrQOvtWt9Ht1muS0sbKSsAQsePp9OtQW9tBqYhu9Tt47mG5jCmCVQyRKeQMEdeasWabC07b/iXb59x4iH+Ef+d6ttOWR/OCh84UgcsvrQBtH07/YuSLRzfyzaXJIBYNdNloCesRbup/hPY8UX1zUf2XbgwwGe9k3eTbA8tgd/8uP51Q1G503UdMm0vU5oXiEZExDYMajkNntjqPpVDRdLWO5kvY9Vk1ASQoIbqdt0hXHf0HoB9aAhocFzNpVpNqaumqOgedhIW8uQ4JQei9OPaiapG0Xwd/GsyMwLB1DKf1qN4mZUMQ2uo5APD+9D73VGVfhXkjSdlJTA3lR/iwOcUF+1vruG4S0s7EXFqsmxrg3KL5I68r1P0qpPrGk6V4sjtLm3mS+vI/3V8Yy8eO0Zf+E+goDJ480vw5MbXWYL9Lg4ae6+BKRsvQODnp2ra6LNaavo8V/ERNa3gEybl4K444P0oOy3DW0Est0VEcSls7SeB/f2HPSh3hnXl8Sm+ZLOe1js7jycXAAkc7QclR+UYYcdaOSWcUsiu65K/kB5APrisp4IvI5n8S3cSqqTa1OqKoznYFUt9ypNBrLyJJbGdJC20xsCU/MOD09/SvJ9C8Q+N9AuLjT9a0rUNcshFv065S1Jllx0WQ9iRyS3Q+tekeIbiYeFdWlt9yzrZymPA53BTj+dWdFuGudB06d3+eW2idie5KAmg801D8RPEUguLFfBsthdIiPH8bP8si/xLwOuMgc0R8PeIl8Tazbz3Oh3OmXunL5D75QVAkwcAjqDjNXvGFh8T4y8ORGN5I71pIZsORsRFLFv7US0zw9baXqFzc2yzxvOqoyNKWAC9CKCxaavE1wtvct5bqD87cc89fQcdaMSSxRRea7qYgQV571nL3RZLyW6ux5jXLIF+bldvcAepqpruoPYeDZb8KcWiBpom4IG4Aj9CeaAjY+IbLUvEN1pcdwTeW3zNGY2VSnThsYbn0oxqNt8RZNCrCN3wVfGdrdQf1rlra2ltHEtvGkSIu1NoBOOpGTzzmpXPlyxrIyAMcLu6k0Hl+oeLtR0bXjDrHhecRxIJGubSYzsU5y44GQMcjJI+9EV8f8Ahe7hFlOb5EvJVWE3OnzRxLIT8oJOBjOK3ksSyTxmULIVB2jH68+mKDeMNFXxP4dvNGlkRFuY8IwbBjcco3/UOlBftFWaNZImDBiUkyMfOODx9qnYpGzbRl8YLbenfFeefhv4pn1DRJ7DVgYtS01zbXbv3K8LJ054GD9j3ray6kkbwrDbTzPIMh0X5Cfc0HZbyC0hklkYJDnBYnPJ6A0FuNZuf2nDa2sCxwzYEc8v55efmwvYf5jxXbvQ9bfy/INvzM0sj3rM6x7uyIvDEHH5quWei21qwu5Ehk1CQBZrtgFaQgdcdFHTGKCDXNT1vSL1brTYodRtkx8Xp2AkwB4DxvnBP+U/bmr+g6xb+KrNryKCW3MUrQywTgeZG69jgkZpmqxWdxaSRT3cEM6RFQ8kowpPAY+o5496xXgi9/YN9cWur3VpbzKZEneB0MNwhO6OYgdG5YE9+/Sg3Pijw7/tNBZ2v7UvbO3jl3zx2kpRp0x+Ukc4zzXdO0O2sLSW1je7dP4virtpicDAGWJIAHpT4tf0ACM/tiyPGQUlGCPrQ698b6RDblYL63knZ9iZztH+ZiAflH+lBentIWdYGMpCYMrEZP8AlDMOtdZIo12sEa1PDmP50Y+69vrVPw55FtpCw6bqjasqEgzTtkuxJLZb154Hpii8PkSW5NuFhcD5lI49x+tBTiRo5pIrFx8OIyxTfkbvQe1QXSrFHuQbUbBGf/ttWQ1/xlc6N4hjsrPSTf26qY7xLBh5ySnJUAf1o7pl9qWtQ291dmOFwSZbKJuVHYOxzu98UHnnjaef/aIR3QeMKoMcZb5dp7gCgS2lxfSpBbWrzzkfKkQyTxXsWs+GNH8SW8Ul5aTRTIW8mSI7XUeh9RQzwp4WPh7XJ72S5MwETRQZTBAzliw9cAD70AjRfw3treJZvEE0k0pw/wAHbrhVHox6t70c1LQtN1PQI9DntYbaKIf7kIfyn3TuGHvWpns43WKW34ySQSxBXPce2e1Br69trVxatEl1cyN+QZAj9XP+H6d80HhWveGr3QHPxCma0d9sVzGPlJ9GHZqCSAMhGACeOOK2v4j+IZNS1hNOWVEsbbB2RjAd+5P0rENL5aHeAwUYyKAJJZsb0B/yIc9etEIxsiZmPJPFQlskknqae/5MdqBSt+6c55IxUDzeUiqvXvzTpQdqr69qozN8zc8mgnadShLnggkHPeo4NW2sVl3FegaqMr4+XPA6VAaDYQ3URiUq6sPXNKsxGsTIDuZfbNKg25aTcCzZyc/ypksh2ggDrSpUEaZZuQvFSqoHzevOKVKg5IuQBnoeaa5Iyo6EYpUqCNJgw78+tSSDKgDA70qVB1eGJPIHauSsAV2jGaVKgiWX+Hnj34qbeS0agDLDkmlSoIrkSwJb6lZP5V1ZyiVGP16V9C3HibUNR/D211e3K288lvb3LkHnJkXcPuM0qVBNHqaf7eS6dHHmU6cs/wARIAW4kOR/Pir4ik3HU5ZTLaQ5At2UcepGO9KlQEbApdQjeoYOOC6gnaecH1rL6mlvo2u6Slqsi2t3NJbmDedkb7N4ZBnA6YP1pUqDQRxzTK7lkDIcEDJBoR4h1b9i3MUCwq88q5SRuQv2pUqAfqOmpqS6XZ6tFDcS6nHKVkQeWY0CZPI6kggelaRLaFQk0CCPy4wmzHDKF6H7UqVBUfUYoLRpirgIjMgQflwOnXpQPw/4jjh1LZcQF5pLMTGdQNwDSY2D/KAKVKgMya9p7SSxXFvLJDO2HQopVhjgEE46VJH4ks4tsFvBPEseEVV2hVA6AAe1KlQcm8b25tXC28wm2MVJxjI9eaB+HNQi0LQpLNVll2yy3Mr5ALmRyxHTtnFKlQLV9Vk1fR7vTreH4VrhVj84TElctnOMemRVi18R/C6ZDpqWKSpCmxWklPTPHGPTHelSoOzeJbq5ubOdbaGP4csSoYneCMY9ueae3iDVRvIgsvlOWJ3En0pUqBsfibU5JC2y2VSADhTkfTmo77Wr+dJLZ1tJIJV2FJIsg/UZ9qVKgS+IdaJMfn2w2dCIBUdxrOtXBj33sYWMh/lhUGlSoEmrazIrM2qSk59AuP0qndX+pXkZtp72R4nUq6k43L3BxzSpUFSztmtYILWBY4YEZpI0jyNp6E56kn3qzBan4pHMr+YGARg7cfzpUqDlxZttdBdXO1XOQ0rMCfpmhw02FJoZOGYZ2bsnHOPWlSoFJaWLGTbbJnowZAQ3PvmmRWENwY5WjRRGrJsAGCBSpUDRZwRxFYUEa9MACoHRHJQZDdCaVKg034f3A33tk6/uQvxCkH5gw4I+h4rZSyF54LdQFik+YYGCP+9KlQYrwPpK2niHXLieUyS2t01tnGd24bi31xgVuZ7CCa5MqxgTqBls45/vSpUAvVbuSzdRcIkiSgqrJlWXHfNPhvGht7m5Y70WL8pA6Y5P1pUqDtzcLPotrsaQxzhW+fG4r6GvIdR8V3DicWEZgEnSVnJdRzkDt6UqVBjLwr5RYg7txw3Un3PvQeeXe5XHTk+9KlQVSwVsY6cU5nJlVO2M0qVBHK5Lfah8rHfj70qVBVlOftUVKlQdBPrSpUqD/9k="/>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8202" name="AutoShape 10" descr="data:image/jpeg;base64,/9j/4AAQSkZJRgABAQEASABIAAD/2wBDAAgGBgcGBQgHBwcJCQgKDBQNDAsLDBkSEw8UHRofHh0aHBwgJC4nICIsIxwcKDcpLDAxNDQ0Hyc5PTgyPC4zNDL/2wBDAQkJCQwLDBgNDRgyIRwhMjIyMjIyMjIyMjIyMjIyMjIyMjIyMjIyMjIyMjIyMjIyMjIyMjIyMjIyMjIyMjIyMjL/wAARCAEXAYMDASIAAhEBAxEB/8QAHAAAAAcBAQAAAAAAAAAAAAAAAAECAwQFBgcI/8QARxAAAgEDAwIEBAQDBQcDAwMFAQIDBAURABIhBjETIkFRFGFxgQcykaEVI0JSYrHB8BYkM3KCktFDY6I04fEXJUSTo7LC0v/EABsBAAIDAQEBAAAAAAAAAAAAAAMEAQIFAAYH/8QALxEAAgIBBAICAgEEAQQDAAAAAAECAxEEEiExBUETUSJhFAYycYFCFRaR0SOhsf/aAAwDAQACEQMRAD8ApZnRHMjmSE7SWqITkAezf3fqCNVtVEJWX4uAVFMyf/U0mS6jDeg8231OMrwSBq2lpw6gxu0T7vzD8oP0PGfpz89UtXRVFLNFU0ySAq53GlzIC2GG4xsMgj1wTkE8gjWbXLLz7PX6mLSwlwU9ephp6apikiqIQCi1UTBJYyV2gMwx2wMZ9Dg4zqHEKmOCpRw4WeFzIko4ba3JQ8eZSGOD7H1I1ZR0siSR1UMkUjipGJqfDM4yQQOfKWUk7WPm9cHAaBPDFFGYZG3tFNOGiBJVFKggqOCOx4J/p9PVtSXRizg28tYRadHu8Vdcafz4yGJk/NgE8n3PI51pycnv241iunanb1KhwB8VFtwPQ4B/cr++tt3weOQDxpDVLE8m/wCJlmpr6AGONAltpIXO33ONGAMaPAz2GlcmqMv8SR5BGCf6mLH/AMZ/XTRhmOZHq2UYxmJFU5+rFv21LCqDnaM/TTZjQscopOc8jOrxljsrKKaIDQ0LDw5p56ljztaR5OfmF4/UDT8GYjtpLckR9dzLHn7LuZv01JL7eMn5Kv8ArGkF5CCBFjHpIcj9NXVj9AP469keSlqZvNUV6w58rLAMHn3Zif2A1Hkt9m4NRUCZ84DzVO7OPfzAftqa0NQ356hkXudi4x9WIP8AlqK3wSuWWBqt0OWdczEfc5A/7hq6sbAyoinwskZ6m0ofChnnkI4xFOwVfqzMox9DqKyCowTc4qRcZJFa0jfuwH6Z1ZVNRVsCwoYljH5ppmUlQfluA/8AlqBtSU7pqapqTjhtyRofupwfvnRlLgVnHL5GKyOzxU4Wquc9TgZAWQvn5YBwPvqGpDoEoq6Ski9DLXL29tq9j9SNTJ/94IT+FQiNeAsKozf92CB/2nT9PSGEYj6cZie7TOA3/wAhx+g+miRksdi0qpSlwsIpKjwJIzE13qap9p4DBUz9XYZ+2dIt9FWiXFPX09OrLliKhQ33Kgn9tX80VS6/y7Hb4yADmVlbHOPTA05FZZAxk8Qwll48EJEAPUAqGOM/PVlZwLy0knLl8FSLfVQMrzDxM+Zp8bWI9w0ox8uMdtRZZLZFU7XpvFOc+I7iQY9tqMoz9xqze00dKzvU3Kn8TGdrqJWH1DFT9sZ1Casjp5gkarVn0YBoMD+7yD9salP9kWV7eMEeaeno51eOjqg0i4XcTApHyVckj/q1HhFGkzNJJvXnMUG7ng4BZip7+wOrY1Vw3MlFaIoRjkuvP1JYDP30zFcbxTTslZH4sbgDZsDj64UjP66smvsC4cpPOA6RKipMYW6R0UA7JJWBiP8ApJAHPvjUyqttLLTf751E8kY8xUsGAPvt3E5+YGosjWqeTNfLVtICcItMsYH3BJxqXEnTJAj8WLJ/tLJgfUkA/pocpPtDEK44cWiPQXGnoagRW01FacECJIAobjuSBuP6asVqrhNNGLhJDSRH/wBKMhpu3AAwzD7D9NTI/wCE0yLFHUDa44ihG7dn5Lzz8wdP08zoDHR0Bij2kkuyxEHtyFBYg+5A/wA9DlNPpDdWnkksyIQpt7h4rc7yNjEtVLhvqAct+g0uSiqTEfiKxKSHIH8lRGAf+Zuf1Iz7almGtmVUapEQI5ihTBb55OSQPfA1BMNrhkYsHrqhecZMrYHGOMgffQ1JjMqln7GIobPG7LS0stfNnzNsMh+pJ4/Qasovjp1IFPBSIDtClt7L88DA/Uj76aaquMkW2ipo4EzhWlPb6AeXPyyT8tKpKOqilWWprJJpOfKz+QfMIv8A5+o9NTJ59kwraeIx4HHtqS4+ImknPqGbCHH91Qv75++lwx08LCNIMljtIVcBRzzj07+mnhGzr/MZ2BA4yAP2504iKi4QAD+7xpZzk+B2NMYtYQoHBPOeTzoc+uiwNHqG8LIb9hHk49c99ZCrH8U6zhiGDHAQDj2Ubj+/GtVV1K0lFPUPwIkJOfXHK/qeNZzpSBpnrK+Y4Z2KbvvuYj9tMVJRi5mbrH8tkav3k1P6+3OhkDvyPUDQ5PJGD6j2PtoiOcj2wf8A7aU55b9mnx0vQy7TRhmCGUZ5xgFR8/T9xppmpq0qpCtMvZWO2Qf8v9X/AG8ae2zKw8ImVh2DcMB9gf3xpiWWmmjEdZHsXn/jg7c+wb8v/wAhokANjymRpKeoh86MJF7KJl8QDnkbgAw+hU6rqmspp8pXRU8bAfmWIvgfMqwZfuBq4+FlRA9HWtsPASX+Yny827Kj6E6jVMjFx8baVnA48WMiQfMkbcj7jTMX9mddXnrsYhgqlpmejvyuh7CUKyj2GWYkar6V1aSokrbhLSVUe3MkVQgWQnjICrk4HtnTjWehuJJohDFKCRtWZuPmVZQRj9PTOdPpS1UEbU1wamMBxtmkpyV29hyCu0Z9Tj5E6MmsCU4SyuDOVkVOa4mW6y1C5OJ40Ziv1BI7/I6RDHKAzUMcNTGvBeaGMN/2liT/AI6t6+2TU3hIktLPGQPzrEjAEnAVmySMYwT8sarjHYUUq6V5kPB/JwfkQf8ALRoy4M62l5ZE/ilwTy09f8NGO0MbsqqfXA9OcnQ061DUbj4NNN4f9O+mGcfPjQ0Xe/sX+D9HTDlgQCobGF3evy0y2ZVBRTvAw8eRk4B454zjt2zjBOANrxLFWCBSR5hu9fppiRfHXfG5WVezEZOeCVbP9PY49OCT2zjxyj2c47kVNQsFPJLUSBZaKsO2oKA+Qkglsd1IOcg8jdx3Oqy6K0MkMDMH2PmKdyCrJICCHPYNwRnsQCe45uZ45Knxfh/5VTwZIpCdspyMNk++OG9TkMMHVRVxDw3kpiRSzRmJoZQV8JmJIyP7IZePQMTjTkGZGpg8PgqKyV6esoa5gVnjIinXOGWSM4OQfUqF++ddARkeGN4yGVkVgR2wR6a5tKDW1MoYeeSIZZuW8RVyfqWII++tb0rWmstCwcGSBtremB3X/MfbVdVDMU16K+Ku23OuXCZeg8cHRjtoADaMHIx399HrOwejXbQktgnOiHfPro2XPOguPXvqejsCsjHOmyCVOCyn0Iwc/rpwgaQB5tdk4LwIj+ZCx92O7/HRuuSoDAEcrjGR9M5x+mgTgAas7DFHNeKZKilkqadmVXVUZlTJwGYKDxn3wMA86vBOUkkCvsjXW5v0UjRjxA7xxtKPytK5JH0JHH20rxqnadsSH6zHP/8AjrSWyu6lr7Fd6Ose12OtobiEjrqqmQUxjIYNFGWUqSCoYEkkq30JxFR111Ilc1HT32glqEqjAc2+BI2GSPEDsmAue5O3jBOOTp7+I/s88/NLlbSU9bWo5UUKuf7s4wfrldDx7iyBlt8aFjgM0ucH24HJ/XWyudNe62zW+mjrLXWRhGkq7orxxwKy+ZsmNdqogwuSVY5Bx6aorJ1bHcerzBDdoaDpO2026dalVAq1DAklXB8zMRjHmCjC+bgzHT84On5WKrTXbKGZb85HiR08I3cgHaSRjjzA9s6T8DTtTvLWTtvcEkyVJIA4PIG3HB1cjrjqO79Y32k6ehmvUdS3h0sUkRaKmAYfzArY2gEcbsDnLZ7avYen6FaepvcdvtBq4LfVS18FM0dXDTVSqSA2WO3JGQuDggjcQObuh/YCHk087lk5+1JZVkZKeWaRyeFplMoGc4xwwz29c6aFwrKZittppsN38WFVwSR32gY4Pqc860Vi6y6joq6gkelsNZHLSfGCJ4oKVYMOyAtIQoVgVzjPZgBzxpXSvXNW9ulrOoVguUFBUSVKVE9xUVMb+GAkaxhtzKz7RkDbyxOMHRFVj2Ly16cusFIKjqCeDyrFABg7o0ySTxzyQPfjQo0v9LUSPPiVWOwiWYKh9ckDg639hNfW01irL9DSLXVTS1KFaYKGpljYqZRgL5mwQcDCjJPOBlrV1b1C6Wi5Tw2ZKKtuQowgoUDBgVLZ44XDcHOcjkAYJr8TbCPWxWGRJJr27KEpoUUZJVZAGUcE/mHAwe+COe+jjt7VIZrmjNtYBFMxKn5nGB+gAOtZH1Z4V564kv1b8RQ2esVqKmYLkskrbEQgeVjgDPJwGJHHFf41VdbFRXa40MNFcalmdUgjIWenxkSFMkqWPYjO4ZO3GDod1bjFtMa0msrtsUZLlleiRU8ZWnpsBu4jUID9SSAftnQdamRcM0UIByBguQfcZ2gH586kM4QjCMc/2P8AM6QfiM8COMn0Zi2fsAP8dZ6k37PRKuK6GfgYnJ8ZpZjndiRsj6lcAfqNHI9HBsjZo1I/LGoBP2Vck/poPTB1xUVMrjttyEX9FP8AiTo0iijQpDTjw2/MBhVb6gd/vqy/bKyjnlIjmvqZWZKOicnOGaZggH/T3x8sachpqkMJKysJwdwji8sSn2bIy2pBRnUB3AjT+hB/rGnRwcgEH66lzXSREaXnLYO3dcH6Y0P8NGihQWI+2gW3DJ0PoOvoGh6E8ewB9ToAjTVTURUsLzyttjjBZiMEgAfP1J4+41KW54XsrOSitz6Rnur6w7ILfFkySEO47nGeB9z/AIau7fSLQUMNIO8a4fju39X751hoaiWpuT3aQeWKZWK8njcOASOwHHJ10EkMA45DDIPuD2/bTN6dcFFGXobFdbKx9+heizg7vbRBsDtpcaGRsen5j/40p20jWbxEbeOQJv3KFJwFkGc/Meo0hp9g/nJIg/tBSy/qucfcDT9RhmXY7K3uMEY9iNMh2Q4Kbh7xDd+o7j9DonCALMu0RvgaWUeNTt4R9ZIJAmT9sg/caZma50gOyQVi99skRz9tpP7gamGCmncSLxJ6OrFG/wC4HnQ+GqFIEdWXTsBJEG288ncuB+o1dTwClWvZXHwK1d9XaplkA+R+wwQR9ew00A0UwDW6pqImOd8ygOD8iWIb9vv31LqATISz1aspxuhVWzzj82O3y0wHrjOTuuRjBJBhjQEY9MY5+3PyPfRIvcLWRUPsg5ilnme00csNQpAaGQR7Wx7gkEfVdMXWtr4KFoqm3ybSNxJkEsS/QbTt/wC7Pz1IYU9wl8Qm8SvETll8PMZyfXgr9DjVdUJVvORILtU0rDDIXwR9CNwP6DTMeDMuTaePZVR090aMGOSXYe2ydcfbzaGpjU9kViGprqrDuPLxoaLlCPxWfZ0H0++dNuuAzqcOeP8Am+vvp4KCu4ZI9CoJH69tIIyMgj7cj9s6yWmj2SnW/aGJYUn2vIrJIh3K691J4P6jH2xpurRTLEZELRuTExxuHdSuQfmD9M6kgeb1OfQH/EY0Uk6QRl5nRF75fhTznjVo701gpZ8e1t4MfUxeBHFIiIshiKuuP/UhYEnPvtz9dRrVJ/Br8VdnFNKxXxGBAZTyrZ/Qn5E6tbhdrLT+VVeqdpWkCx8eYqAcNyDn1xn9dSafpHqPqC0rM1KKKmpYy1NDOCrTHGQo3DIJHqxCnjAPJ1p1wlYsYPL6i+qmxTUlnJf+pypVsnIPcH1H66GqXpy6mupPhpjiqpxhgwI3KBwxzz8j9j66uR2Gcg45B7j5HWXOt1ycWj0+nuV1anHkPRYGj0NCYwmDREEdtDv8saBOdQSFtDDnk6s7W6tTVluSvq7dPX+DFDVUqlpIiHByMFTg8LnPGTqtHbVhay8a1UtHSx1V1iiMlDTznCSupBbgEFiBkgdiQec9jUPE0JeQS/jyyZO9T3RumOq7dc7vW3L+HXimgimq5mk27fiFJALMVJx6d+NUnj0n8frSD06IzRBUISYU4faMFOAwlznlhtzuPbGtRVdKdUQwXBK2jF7S4SR1FyioKlBUQzqGYL+U4OZCThWX0HYHUu7S3K41tfXQdBdSUlTW0S0RKOWWONSmPKIQSWCBSGbGGbg62lJP2eHlCUWL6TqXT8ObZSTxRz2+prKhaykkj3Cdcx457qVxwV5BK8jB0Iv4HYuveo6Oj6br7tSGBaaS2wwgpGgaNi+4EnAKA5IByQScgnV90dZ6Q9Kx0N3sdxoTDNKtFBPUET1MrJudipVVAwqhc5GSQTrOTy3m83S91XTNhutGb3EYq2quDqkMcflZgpKqo4BBJZjtY4GSDocXy89BpRThFJclXenitFzqL5R2/qrpilq2VUWCEU8eO+1WBXIO3cAO3fnvrW0FDa+jaXqTp6lrpqqrqbfUS1ck6qvlWnZljCqzHI8TcSeD6azx6c6gpumUscT27qCz083xbU9sqAk6vgqxGQGIw3fa3deMZGtjcWa52G53KjpaqG+XC1vHDaZ2G/YcIWU4GTsBZUwGPOBzqZSXHJEK2s7jltmkp6WIz2+37Z4rK7VHjwiRZpBPgyKrEhl24X0GVJxkE6tbFPBXT3OCaz0d9jgta1CQ0dsELRzlo85KKGIUlgzDIZV9cjV6Onb2tZ8L/BmjjoumxQeNV4SGWV/OQHJUKd0rKOcgqM+o1FgoOu+meoKae2wwVc9bQCgp5aQtMkAVdqqXYbVdQu7ltvHfbkavmPpgdj9Gi6Kp6+CijiNzhrKlKqaovEMjFnoZfCdQiqw8jEswZ17t5eQGJ5JRLTx221S0dHURXYV7AVci4hYDbsUckbg2c5HY+p11Sy23/Zzp25Wmz1HxlzFJK8zQsA1XO6lAIsglliBY8csxPAzjVLU9NX+Pp/ouwQWKqZ0l+PmnUHEbO5yrgjCFVVSSxHJIwMHNVLLCWQksJozFwkvtHX9VTVZoq2SOvSO4sYFkQyF3wy5Xy+ZWHYHBx8tdIq2uotdUvUF0s9xrHNPLSPRRYKxnJLE+GpKlSNpyfXnVFLYL7W9R9Vx1lNSW2zXWub4mrrjtIVZSQ0OcFuWUhgpB45XJ1LttHcrf009D1MiCegkMVtlXzSPEp8w54MQyNrEjGSACMDQr8ODWRrx8Wr4tp4yRxwqgdgoA7dsaSy5Bw20HvtGM6Pn1OdAkhdY64PcL9DYQA5Cj78/46MD9TpQGjJ2kDHftrm2SuFyEW2rznnt89OomwZOB8tBV24Y4yOw9tNu/GNWS4yDcm3hBu4OmyxwNDOgTxk9uDkc+vbXPoIlxgWF/fhce/wA9Y3qq6CpnS3UzFlU+dkBOWz+UY7gDB9efpq56guy22maKMg1Mq7VAB8oJ7nn9Pc/IHOJhpWbxJpEfKhWd1xuRSy8jzDLHOMEeo98h3S04W5o8/wCV1mV8Nf8AskPIaOnegaonkQk4jDtGnoQSrLz2B9Na/piuFfaxFI+JKUBG24Pl7Kf8tYqCY000tRTxuAwygR1YqM/1eU/5c6s6ee5WetS61VO6JLhZQ3DOD2JB9fsBxpm2tTjgztHqHTNP17N+ISQN7BSOCB7+uhI4VQijGTnQp54p4ElhcPGw3Iw53A+/z9/noTKXwy87e+s3btyj08bN7TzwxgsefnwcaGAVwQCNDnPOToc9hxoKz2NegjGjNuIDe+c5+x0QVlyGcNkYXcvmA+vbTg4OCc+2iIIbB7H01OSuPsM5ddm9lBHfdg6rpKbDvsSrZn4ZlkVSPmeRn76nEeh5x76BJ9z2xx7atGTRWdcZrDKGooZWmRzBXyOnCytVKGT6HJ/QY1FkorukxYG5NHwSTMFKHPuCQffnH+etG8QVQQZRng7HZf8AA86Yemh25ElZ9QzkjR4XvpmfdoVnKZm5TXLKymqvmQf9f1aGrwwQZ/8ArLn/AP3P/Gho3z/oU/gr7LaX8K6dJN1rvdZSn2IEmP8AtKkffVT1B0reOnrPLcH6iknjVlRVAfczEgAeoGOT37cd9dZO5iMsxx7k6yf4gXOlgsptciRvVXDKxCRsKgGCZGPy42gc5Htr0N+mqjBvHJ4HSeQ1UrFDdwc6mtdxT+ILNfHBovDjkG9mVZnIXw92QuV82Wzjy8A54ndP9K2O73xqKouNVUtlmj2FYxMikDcCQc55yoyV9ThWIbp+nbdGzSmpp2jR1MbkAllVTkEE4JJ5OD89XcNPHc6iOK2PI9VDL4qTUmGMLE8yM3C+gzubzAnueNZVclvSUT0dumtdEpzsx/s3nT/TFjsrBqG206y7c+Mw3tn5M2SP2+g0u/VNSaWW326dqe6ywGamYLkP4bAsvzPIHHYMx7A6saMzFYzPtE+wCTw87N2PNtzztznGecY1RdQRVVe0hoUMd4tMiVVKi95kI8wHyIBUj12gHuM7UliPCweThJuzEnk551JSEx0nWtmTw46lgK6ADiKbhWyPZm4OfUgn8wxZUNdDcqKOqgYmNsAjuVb+y3/n176tKaooqWsW4iND05f/ACVMD/lpKlsg7geArYZSeORk4CrnKXe0VfQN8EgEstlqXKqRyVP9ls9mA5GcbgD25xj6vTb47l2er8R5J0TVcnwzQdsjOcHQPbTVPURVcCzwSpJGezL6j6Ht9+dO6wmmuGe3hZGUcxfARPGiGToHv8tGDjtqMF/8AOQeNAMykFSQQQQRwQRyCD7j0Pp6aLLFtDJB51K4IazwEGZSMFsgbQ2TkD2B06aypIUfFVGB2HitgfvpssD6aIkalyl9lXVBrGF/4HhUzh45DUSmSNtyszlire4z2P8A4GjqaqqrSDU1U0+O3iOSBznjJ45A7ew0xkEYxogONcpS+yrog2mkuBSu0MgeMuJA2VKttKn3U+h+mlzVldLU/EyM5qDj+az+YYxg5HOeBz8tN4OMemhgg8Y1yk0uzpUVyeWuRdVVV1c5kqaxpSST5skDPfGeAPkBpmMVCxywx1tRHFLgOkUpUNjOOFwPU6WA2c5xpZUdzyfc6lWSznJH8avGNqI8NHTUpPgwIhOMnaCeO3OrCSvrp42WatqXVxghpmIPYcjPOcDPvjnUTIB0AxznuNQpzWeSzoqaWYofnqKiqlEtRO8sgAUOx5AGQMe2Mn9T7nSWkeTw97sfDACZYnaBnAHtjJx7emkA59wdA7lPnG321D3Pts6NdcekgxgDAAA9gMAaIjPfR/XReuoX0F/YB+bC8t6DTiLtBJIJ0kHbnHBPc6L05YAatgE8v/AC2T24Gk8evGlAoM8lvppbOrKBsIAONdx9nL8Wkhkj1Pb3Pr8hqvu93itFNvIzUHzIh4yPQn1GD+vb1yG7xfYLSu0BZKo8onovsT8vl31n6a2VdyqVqqwNI8vMasN2fmASMjvgEgepPoWaav8AlIz9ZrZNuurlkRYZauoesqSDJJhhvBYAN/UR655Cr3PrwOZclAfGhjEEPiFSypLJlkzzvlOOSe4HbB7d9XcFGAZHhkV3UE+MfMkPHmYZxuf3bAA4/KABoGgpmp9xiJgLBy7DMk7HtzjcQT7YLHkbRzph3JdGatFN8y7ZmBRq0bxSVkCRbsly5BmI7k9zgenByRxpy209PJJLJ8CtRFGpRl3EA5OAQxIIYnsApJxwM5xo56OrkkG1KaKNACIUIZUPuxClSR25H0z31W1yCoYpPchUSeYqxcBRk8jJYg57napJPrq8bdwKzR7Msj2y6T2CpFJUlTTS+Zkifc0LZ5HHYj1Bzx89bKGqiroBPBMrxscKyBhk57c4OdZGlpaIx/CsZrjNtLCGMMsSEjvztxxjzftpqJrhYKoLTyJUJgu8CMXEY+eBwQP6hodtan12M6XUT0+Nyyv/AMNuM557/PuNA6qbVfqK5IFEojqGH/Dk4OfcHsf21b4Py7cZzyRx30k65R4aNqvUQtWYsTjQIyQSe2jIHpn76GBjVeH0Fy12EVyc50RXAGlAaNgSMA9tc0cpZEHsMcaQ6OQTHKyZ9cAjSweMEEaAO3tqqyWeH7I3wsjc/FJz/wC0P/OhqTnPOG0NTvB/EjooznUettlDco1SupIKlEy6rKgbaSMcZ7flGpIB04qksueASBn9de8lh8NHxSG5PMezid+tsdNdOqYaCloUoqeSnXBT+ZGSygCI/wBOTuDe4GNdoEMcSBIkRIwSVVFCrz7D0+nprjaol26jrnEFWZK6+RxRuqsImQOxYZBwzAAHBHA5BGu1sAWJHbcfXPrpHTRW6TSNLWWzUIxbfIUC4Yt6dvvpqsoVqZoJ1d4poc7ZFIIZTjchHqDgHn1UH0GpMSkRnPqwxpRVeePzDB041nsQj+K4KSawwGsqyI42o7grfG0xztLj+tR6M2MNjBbAYYK5NfHSbaeXpm+f71SyqVpKiQ8zRrkhWPGHUevGQMjsdaknnOBnOe3r/oD9B7aj1VLFV0zQzJvVsDIOGVlO4HPuDyPY86H8aCq+SfJxe6We5dBXDeA1TaZmwjeoPcKTjyt9gCO3OQLqhr6e404np5Ayk4IPoceoHIPy/fXSJqWGqopKeqiWaN1AkEwBDqTyDj5865f1D0DcbBUyXTpl5ZYFG56dh51BPYDnxF/f64OMrW+OUsyien8R551Yrt6J5xtGM/f30XyGqS19T0txIhlxTVHba58rH5H0/wCU/rq6yc4PlPpkcH76wZ1yr4aPc6fU13LMH2KAONA5OjGcc5++gTxoWUMfoTyO2htzyTo8nQAB5Ou7OABjR6LsONDOoaOD0WBoDkaPUHCTxoweMY0ls540oEY1aJKYkqWbgY06seOS320AwzgaUOO/b31dJAZSecClAJOAD750blCuGII9PfTTsMgKe/fSABnU7n0coZ5YshFAwzE/MaSffGNEe+jOq5zyy8VwIZsngcaAI9tADBAAbzHAAGT9R/8AfVdcr3Q23/iyq8o7xReZj9T2XVowlJ4SK2211Rbm8FkXVVySFA7ntj79tZy6dSAH4a2p407HaZAM4PyA7n59vkfSCZrp1K+yNTBRbsE5IUH5n1PyGtBa7LS2uL+Uu+Y/mmcDt6ge2fbR41wqWZcsz3bbqvxrWI/ZW2npxhKKy4HxJyQVTO7afdj2+3bWi+HQ7gUG1vzf3vfPuD7dtL7/AEznA4B+o0MDGPTQJ2yk+xyjTV0xwl/sZMCsyBgWVCCqAYAx2PHt6e2gEAcuGO8584JDc9xnv8j7+untEVye+qKXHIdRj7IslJFLgfDiUj+lm3KP+nJ47entqLPTVCoYoGWFB/RDER9yxIC/fH31aAeXHpppqSnf80KN8ioI1aE2gVtMZrGCkjpkpUJqrksaFsGGnZQz59GZRlv0P11MijeWnaMR/wAPocFmVTtaQdssewH2z8xkanCCOJSkMCrnkgDCn6476MQqxV3YMQeOMAH5DRXa1yheOkSTXopanp6hrUMkELUxVRtYHIY/NT2GPUkE99QqOHqeGGoktge40lLOYXCqXO5fYHzYxjtxqyv17W2RfDUxLVkoARVGSuTjOPb2X378cas+mRPZJaaxpIiSRLJWXiR1BERK4EWTwCABuPfJ4PBGtHR1uxf/ACdM835bVR08l/HeGuzPRdZLDIYrhQyxSKSH2ntzydpwR9M6sIuqrRMvFT4Z9pEbn9MjXTKimorjGr1VPBVxsNyGVFkBU9iCR2I1RVXQfTNWxc2tYyf6onZMfocftp2zxMf+L4Myn+qLI8WLJm0vNrkA23CnH/M4H+OP8NKN1t3c19MMe0yn/PU2r/DTpmCllqXkrY44ULttnUjADE8lSPTWNh6ctwSk+LaaOSahlrnjEighQWMajIHJVST7+XHOdJW+N+N8s1KP6hlasxiaKTqG0R43V0R/5SW/YKf8dV1T1la4gfCWWVvQqmF/UnP7ar6e1WF6q1Qxxy1XixhatlnBUSMAAA3AXzbsZPPHBzrolv6Pobdaoljt9ravCgPNNCzqGAJOA3mHy5B9wDkatR4+Nr4fQLVefsqSbWGznf8Aty39NvbHp/MP/wDzoa6NPU36jlMCdSVUKqARHTUC+GuRnC89udDTn/S4fRn/APcWp+zYqDpi41SW+2VVc5GIIWkwTgHHOM+g/fnWcuf4hWagSRaUzXGVVLEUqhlVR3LMeMY9RnHcggjWRqbt1X13cY7LDTLbaKrTxTG8eQ0akNuLMAWXO3G0YOQOedPWaiPS7Zg0aaTe6XCRM/D6hPxNHLUeQUsMlc5aUgO8p2KWVlwoCbvy5/MpJGcDdVfVPT9FlJ7zRqyZVlEysykcYwoP7az0H4WUJjZ7xfK2sXfuYArFFkADtlscAAHjAAHGMCRBZ/w5tbhVS3Ty524Mpqjn6Zbn7DQa5Shwhm6EJvMvRNH4i9JpgG7qQBny083f7rqwtvU9lvbtFbrjFNIFLbVyrKMd9rDJGTz9NIkuNmtdFNVw2iaKmhjaRpYbYyKFA78gZ9fUDgnPBxziovUzXuPqxB/9POpmVeQsLBVKgjGQFYDd2O5eAx1Z3NNJg40xkuEdgfIJyADn07abfO3jS1ZJI0eMhkZQVIOcj30HXy402nnkRccZQyBjgYA44HroyMAkAd89vXSgvOjYYU41JVcIx/UnQlr6hLVGDS1xyfHhH5v+dc4YfdT9dc/raHqbo7IqoGq7epBEqEsgHpz3Xj0Oddt28g4GR2OiZAVKkZB7qeQfqPXS1+krt9cmjpPJ36ZpxfCOQUHUttuHlEvgy99krAZ+Qbtq35YA9hj0HH66ub3+HNgvBaVIzQ1DNzLTEKMn3U+XPy8p+esbVdDdX2Ek2yeOvgBPkQ7WA+at/kTrDv8AGST/ABR67Rf1PCaxb2XAHIB0fbWVXqmroZhDebZLDIOMqpQ/9rDn7EasoeprXPtHxBiYnkSqQR/l++s+entg8NHoKfJ6a7DUi2YkaTnnSY6mnqBmGaJwf7Mit+4ONKwOcc49u40GUJLtDsbYSWU0LAwPloDnQzkY7j5A6A4HOq4LZT6BgZzobcdtDkex++dAtzjPJ1yTzhHZANDjRrlmCggE+pOMfY6bmq6GnBM1TCnzZhx9tWUJvpAp3Vw/uYvHORos7WxqpqeqLRTg7JpJyO/hoTj7nA/c6qZ+s5HcpR0KsfQyEt+w/wDOjR09jFrPI0RXeTWn8u4naO+e2NVNf1FbqEYafxnHOyIgk/InsNZmRrhcWBuFySmQ/wBBByB8lUc6lpYaaKAPmpdiwIZ6RhgfQnBz30aGmjF/kxSXkLbFipY/Yg325Xuo+DoVEAkB4V8MR8yf8BzqzoOlaanxNXHx5s4Ck5TPufX9dVf8O+JqFjErrKB/KISOPac5zhWJP6Z1Zfxqrs9R8Jd6fxGCqRNEQcqx43Aepwe/PyPfRZxbWKxWqyG5T1POfZoFUKFUDCqu0DHAHsB7aUT5lGotNcKStUmmqUlA9c4YD0ypxjUokEgjaMd8k4+x0hKMk/y7N6uyuSWx8CvqSfroaIHI0ehsN6yDREA6M/XH10QOCQWGfUHgj986lLPRDml2AcaPHz1CqrrQ0eRNVxKQeQTkj7Dn9AdUknVb1k/w1moJ6qdj5RtLFvoqgHRq9PZN4SE7/Iaen+6SNOzLGrMzKqjlmbjavvnIAHzJA1narqKSqrP4dZqdqmrc7VZFz6dx7/U8DvyNWVv/AA+6gv8AIk3UFW9LT54p0wzjj0UeVfry39063tv6doLDb/AtNPFDJJ5WmcbmJA7s3djnsvA+Q7a19N4zGHYeV8j/AFJlOFRhrb00/T7LV1CrcOo6gFqeEedKcA/8Rz6gZHPHPAB7icbNFTwPbJKhmp45RUXutOT8RKOVhGOWIZskDOAVx5jg6+jt0dFHIVkf4ibzzVLNmR2xgE+2ATtH9OTjkklyKgpoIYI44gqwncgyeG/tf82STnvk57614aVLGDydmtcm2+WxdMztToXgWBscxBg2z5EjjI9R6HIye+nAADkcH3GgOw9hwB7DR86dSxHBmyfOUM1kEVVSTwVALQyo0cgJxkMCuAfc5I1yW92Slq77PR2+SpqYreggeWafeWfIyiHsAoDHHvnXSOprtJZLDVVsSs0yoFQDGNxOFJ59Cc5I/pwNYOw09fV0YhtFvlqGYl5K6rIiiZmGWbJ8zc8YHPH11meQ3SxGC5PQeEjXF/JdLCXonR0VOtHUUrwIYJpD/LC7l248ox74A7eoBz2xNsl1rYMQTLPXW+mO4VSfzJac8KVYjiRQDg7cle5BABOcBmXqI0N4rUkWnr4YjTJE2yRGPnJx3ABUYbOcge+utRIIYkijQRpGoVFUYC4xwoHAHHpx7aX8fprItybHvNeQ09kVCEF+mHT1EktPHJDKfDdQy/zCODz78/X174GcaGjwdDWzs/Z5Ln7MT1RcJ5OkZ4LX0tNRWeJ42nkqlEKyIsi4zEPMylsEt8vtqu/D+x19xr7qk93rbfMghWeKNlMrKysygyHLKQRyoGd3JAIAFzDDTW3p7rWyVDVEwjqPLucvI4mAWLkjlix74A76yvRU9zl6hgprXcBbmuFKUaVqHIZoxuO0Mx3P3yx9c6yGluWT0KzsaRsL3ZIKO+2+gp7XDX1lakhirr3VSzpuQbmXaM87SDyAOdOQ2a8yXSrs1VfTQMtOKinitkCU6NklSMqC3DbQRxwQfXVReLhc6FqunuFUlTXWCthq4KpkVTNTSeVgQuM/mUNg+uO41cdTWau8ehu1wvlRJEKhKeZaHbTBIJWCthgWbaGCfmJyM9iM6txzgGl0mV0i0Vls9o6g+PqJJ5HSK4Q19U0pmibKSqyEYIVlBx6YOQcDUewdPRz3LqbpiWTKQpIaZWbduRhuTJHcKWVj7tsP9J0qS3dJWiXqO01fgCc4+DnZWllO9D5VABZWVxycE4OCcc6Lp25+P1J0peA+HraJ7dVblI/mxDgn3LZX7ajCbLL+14NP0Pe4qrpO2JUzBahWekCNnLNGCcfUIAfqNal1IGD3HB+uuXyo1qrbsQCtNQ9SU1SrDkbZQQ6jHY4ZePnrcdN3SpudIUqxmojeYO6gAeSVkAx9FGmarEuGxO+nH5IuAvGg6+X66dC88dtE69ho6lyKuPGSPt0RHGnSvGkEHjV+yjwNlT3BIOMcEjj2+mkhcLgAKB/ZGP8ADTxXTeDzrkRxlLpkOrp4KqPwqqGKaNhgrMgdT9jrnfXfSVopLUK2htnw4WVVqZ4M5hQ552FgCSSByR6epGuhXGtprdRTVlZMsMESlmdgePpjk9xwOckd/TmNyvUd0rY6y61XwtJESaSimcsynBxK4GTuOCMAEL299J6ucIRftmp4uq221LOEZtrFbZaudIK2qpI/FVYPioW3FSGLOxwPKMAADzEn8vpqVb+mrvXSPFZrslSYpAkqJI8RjHOSQwXIyD2+2TkDUwzwVUAkgcPBJna4/qx3B9+3rqtq6WqoblFfLM/hV8OWKIv/ABVyoxgdzzgr6j24Jw674Sntmj19+gtrq+SqeREnR3X8RXwmjkVgCCs6kH7sANNHpz8QkPNOhx7zQYHyPOujdPdYWy/WaorNy08tJGXq4myWiABJYH1XC8cZ9CBxrToySRrJG4MbeZTvzkcf5fuday0lE1lI81Lymrrk1JtHFB05+Ijgf7mq57HMIH1yDpo9L9aS1UdLNXUsM7nCxfFqZG+iplj+mtb1P01VUxeqkrKurt7KWlmuNwkESliQAI4l3HupG3dnOMDV70la0oYnYU4i3AKFjoDTKCPbfmR+f6mPHYjjVFpK3LGC8vK37VLecgorLcro1TFLcnElNOYJYyzMwYcdjjuQQPodTY+ioV/4tZI57+VMA/Pn31outrRJ031Ab9TRMbbW4SsCf0PxyPQZxkduSeQGXSoKiCthE9NJHJGeV2g7Rn0/u/Q6zNWp0zwlwel8TKnWV5m/yKWLpmjp8MFjJ9CY92P+5iP208tlpwWZhPKSMEGYIuPouBq3IPvo0Pp6++kXbN9M3VoqYriPJTPbI1lHh0VGmAHVg5DYHBHbTEtujV9/wtCgzyZHZyftwP31oHgR/M6KwxjLAH9NNtFBApkfw4kUcs4AAPuSeP3GuU5Z+2UlTXH+7gi0lCKeTfspgdoC+DCIyCTjIbLHJGf0Onekq2KS7dVVkkSTWuKnXxUIysmwEAkEebcFfuO5zqpludXfqn+EdPB5JHz4s+7AVcAFiT+UD3PvgZJ1qq7p+OwdIQdOUZJrLpOFlkxtIAAaR8E5CqoI57A85J1raKiXM5HlvM62qSjTU+gT/hz0/fKCmudHFPbHqYVmURP5QWUEZUjHr/SQNVcv4e9T0jhbff4KhTjatQWQnJx2O4YHyOt10k1RUWCnqJBsWQu1PHtCmOAELEvHywfvp7qK+03T1resmRpGdhHFBHjfK7A4X5DjOceh4JxnTsoqlHdJHnKdZqIWbISfZxX+K9QRU0VW7RPBIrSK2F5RWCliOCoLEAZxkkAeuplPP1ZVVj0kNNC1RHIImj8ud2CxHfBwOWwfKBk4AOpkvTq19dJV1EaRSTzGR1pSVii3Y2xoo5wTghux2+nfVx0jFT2PqhBBTqae4QtEsp8zRyxgsBuIOMgEFc4yo54Gsuuuqc9qR6O67V1af5XIrV6X/ECpIRvhoAR+ZpIiMe+Vz+2pUX4Y32sXFy6jVYz3WLfJn7NtA/fXVSvLZw3mPPB9ffJ/x0rbnk5J9861Y6Glc4POT8xqrFzJmCt/4WdPUjq1UamuYek0gVfsq4P6k61tHbqO3ReDQ0kNNGe6wxhQ31x3++pzIft7emkbTkaahVCHSELL7LHmTbCPoMDjntpuUkKME8nB59Pb6fLTxX10xLxtH30VYbAYG8AcAAAcAAaI5xoxoDJz7anJT2JAONHzowDg9/fA7/PnsANZmr69sdJUvBG9TXNGcOaSn3Kv1YsBn6ZHzHbQ7LoQ7eAldUpvMUaUpvUqwyGGGB9R/rn66WSWbcxLYOcE5++oFlvNvv1Kam3zF41ba4cFWQ44yCP8yPmdWQRSu7I7c5IOfl3wNSpwmk0yzjOHDOWdTiWg6h6iBrY6ZZoqeqRG2hp2QggKe4wQxO0E8DkA66duL+fAGecD0+X+uNYnrxBQ3akrnqJYIaqmekqPBjVmZQVwCrE+kh5wSQOBxkaCy3aiko7fRSVkYrzAqmFiwc7VwSVIzngkAnJGeONK0yUbGn7HNRF2VRaRbYOhp/wZP7Dfpoab+SH2IfHL6Mf1dRTf7Sz00GQbxbWSELwDUQedB7ZwAPlkY1gaauW23I3akWf4airEqELTKqRwybm8IKcFmO51O08bW4PpvOs+ordVRU1RaGluFVaKpKqRqZGeONBncGkA2qGHGe5IAxjUTqbpS30VUb/b0genuI2yCpiLRU5k2kSKq8+bJXA9XBBA1lTWXlG7W0o4l7HrpU0HU/XkVLZ6g1SVNvqKGvmhQtDGpVipDcKVVsHIJHAwT20u3WWr6o6Hl/id2rmmghkp/gs+HFFLGCo37RlmyoOWP1Gs1DTUVP01HUUVDcZeoaSqCrXFZQiBWG0uzkKilCF29xt5451d3Ou6Pe4V0VJBX9Qz1UxnNvpGYwiXADN5eDnH5vN34GOdRHnJLWMJdDVs6gtFDV2Oq6ftpqqxqFoa+kt9OS+SFKsSBjO9SCxJO0k47ajVMs9iUVFyhWicXyO50tD46S1BjfcHUKrZA/LjIHc9yNaKjs3V91pxBEKLpe1HtBSAPMeeCNuAGxwSSp9x3GtBYegbHYpVq1ikq6/cXNXVvvYN33D0Vs+oGR2ye5ttbw/RWU4xKa29L1df07QiplVWrKxbncMqQzMxV1jUH8vZQScYA4Bzgam0WqO1W6KmV/FZdxacjBlZmLM3yBZiQOcAgZOM6ssEkOcZHO5hnA74+Xvxn3xqla+ismeGywCueMlZKh5CtNCR33SbfMR/ZXJ9yupssrpW6QDFlvCXBbOyRRtLJKqIgyzOcAA4Aznjk8AkjnjB1mb11xQ2q4VVGbdcqiWlyJDDAuFO3fjLMufKrHt2ViAQpxRXrrZLW8klvWS+3CFD4lQEZaWmJIA2qpIyRkFi2TgDcOVFVDH1FcqgTVvQ8twry2GqbjKU2gZwkajaEUNkgAnnnvzpCXkJZcukOVePil+XLNfT9YJVIxjst1fEjRBY0iZiypvIXEnmbaQwAGGUZUnkasku0T1NLTS01TTyVQYwl1Uq5VdxwwJGNuSPkp5PfWWo+mL66KJOlulqXGPK5lYgdhnbuwBzyTxk40xYKT4rq2eC8uluuFtbdT26lzDE64wHDZ84bcRyRgHkEHApp9fK21KMk1/knUaKuFblg6CVIyD3BI7Y02w9tSHVgTkEEnJB7gn0Pz00V769BCWeTCmveOTPdQdP0vUC08VZPVRpDJ4mKdwueOM59QckEdsnHfWd6g6ftdh6OrI7fSqkrFIjLy0jFnUcsMt6ngfIa3jg9jyM5xrJdbrPUNZ7bSpG1TNVrOqzAlGWIMx3YHC5wCfTjQ7ox2ttDGmnZvUYvCMZbhdpr7U26jtzsJZpahGqVNPtUkZJDLxtLYIUHJIAGt7b+i0FI/8AEaySWrkRQPh2CLDg+YRjJ54xuYnIyCACV1VWi4OOsLpcruIqFaWmgoWAZpAWkfeMMFznIHocFsnsddHjVtoB+uPTPvjSdWnqf5NcmrqfJalJVxfBz8dCTW/q+O+tdKeO3wqzVDSKImkByCrlRsORgM+F49CcHSenqiqoKvpw+LPJSVIqbfF4hZd8Mbb4ZAh5HlAGO20rzrorRK4KuisDyVZQQfqD3001vpjWfGtCrVQQxiVuWVSckAntnPOO/rnR1Da+BD5nJflyEFKncF2ke3B+fb6dvtoguFCjsABj6cDUgpx20hk40bPIt08JcEOpp4aunkp54o5InUq6SLlWU8EH98Z9z765jdfw1rrVUy1PTFcUjbzGkqHCgjPZWOVYf8xX666uV8pHoe499NOm44GBzn6H5e2q2UwsWJBdPqbNPLNbwcPqq/qW1LI1y6dn8GMEtPGrbMe+4bl/Q41APWpO0LbmLEbh/M7jHfgds/4a6d1nfaGlpZ7Q8L19dVxFfhkbGFP9bMB5QD6nn7a55F0xOEjnmr2NVhRvaMOBtAKgZBJUbVHPGPTnWPqKKKp4PVaDW67UQcl6HqGbq++xpLZ7C4icZSZ08uPdWbCkfrq6ofwvuNxkWXqS8Er3MFMxOfluPC/ZT9dbLoe40Vx6ahhpoFppKMCKem3FvBbPPLEnBPK89s+2tIy5bJHPr66e0+kqaUkYut8nqZScJtpoq7TY7dYaIU1spkgRSHyvLMRxkt3J78/pjtpK2OlkmqqiqAqZahDAzMoAEXJ8NR6A559/XOBq1IPuc++edKC5OSMnOcnvp3asYMffNvPsaSNVVQqqoAGAoxgd9R7laaK8URpLjTrUU+4MEcnAIzgjHY8kZHOCRqeEwdGV41zx16LLMXk5N1r0va+nI7ZV2ukEKmcwyK9VKqAOrBSxDZUBgTkYz2PznfhZLTG23GlRI/iYagt4qxFDLE/5Wx3wSrD2AIGtf1XYY+o+m6u2sVWRl3Qs3AWQYIP04wfk2uQWS+1lk6njuNSswlhY01bT4ORGAQEVQOAiruJ7Zx6E5TlCNdmcGmrJXUuLZ3Pbzj24HOdDb7abirKV6Fa8VEXwjIsiy7tqlWxgjPp6azPUPXlJYq2KMRR1dN4KzSzx1KglWcoBGCMM2VYlcjgZyOSG3bFLOTNWnm3hI1JHGmmBzrL0PX9NfZmisdC1S0aqZWqZlp1XPAxklm59Ap+o1XS9UdX0crSVVioZqdeSlNORIAM5K5JJxj0U/T2C9dTGW2Twy/8ADtaykbk5xpmZcldRLJ1Bbr/aFudLMFgXPihyFMTAAlWyeAAQc9iMYOc6OmvFrujAUVypKggcrDMrMPqM5/b9e+mYWwb4YCVFizlCz5T21UdQXxrNTRRU0HxNyq28OlgB/MfUt/dHr/8Aclbthz/y9+DgcHvwCecHWIXNf1xeKqbJW3xrSwHg7TjLke2efscaX8hqvgpckdp61Kb3eiNVW3qOtpJFn6iBeZWVoEhAhwRyoYc4x64B1d20C3UNNTU8EMaxBQUiQ43gcnJwc/PvoydzbiADk+Udgfb7dtJOBn8vbBB549z7fvrxlustuxl8DDtb4hwjPRxXG4dTVFw6ff8AhsJRoKmsZQVkIOSVX+ph75+XHrOahvNA61VD1FXz1aHcyVbExuwIyChHGeRjOR8jqU90oqeFaRXh27srDEu4s2SeFUZY5JPA7n76j1VdVpTPMkEVFEFH86vk8LnPbauWx8yF+umoai94UOEg+5yXWTI1FXV1EK3gSXCeshmKXVZ2K06nLKq5U7toDFSq5JVm5XJ1JqKYWurqrSbrbKamnxXw1iJtKSrjAjYNldvdRydrEdzjUOGajqOpqikmraurgucX89bfGy75MnAVNo3D1HODySTqbDR3KO0Wi4QJaKZaOqFKzGMhkYkx7pieOWyfLkjAbPA1sxe5Jt8jqSwkW9gtXSdzsVJV3KlmmrXTE0klc6szAlSSM8dtDWH6ooK2n6lrlmlgSVnEjrHlFDMAxwrDI5ProaD+X2C2/s2rv07UMlNW11w6nqYhmOgtkHh00XAyVRMAEcDcDyByDrSSQdZ3+jNBT2ugsdteJYh8UwnkCZH5VUELgAcMAB7jW9pKOmo4BDSU8VPCMbUhUIox2wABqRtBJ4HPJ+f199aaqXsBK7nKRwmq/DK+xXN6domuMckjMKlahYogzEbWcZJGCH3AZLAgKc8jsnT9ip7BaoaSCONXVQZHSNU3sRycLnA9hk4Hqe+rQAjABPlyByeM47e3bSwmOwA+Q1Ea1FnStlJYEMBjLHsB3J9wMDVNeOoKO0+HAqSVtdIoaCkpQHlcdtx9FX3ZuPY5BGr4pkFSBj82cfTj9zrlNX1I/THTFjS1W9Uq7pEm+tdQ+1goXglsswyCAxAXI7g40lrNVOrEYLsPpqFbzIsr3Nth+J6xrhDC5zFY6NyzSgHADkYMvsR5Ywe/zbhtF86qjRLmrWOwKQsVqpjtlkAPlDEDgY9B9No/Nq/s3SVBaao18zvcLo5/mV05y3A7IOyj04xgDHbV6ATjPGeeOOCO30x6dteR1vlpN7YPL+36/wAGzVp4wXBBttnt9ot5t1BSxRUjMxaIgsrk43bsk5JUAck9tV8csnTrLTVTGWzMQkE0jZakOcBJCe6cgK39PAJwVIXduq7NYLlTW65VBpnqEDIxjJQLnaCxHYEjA4wMcnGBq5KJUwFTtkikUjyqGUhhgkDtgjODyCCfXWdGd0PyuTcZBXt6XYsheASGU8jcMjPvg9v8tZzqvpYX2njqKWY0d4pPPSVkZKsregYjkqeR6kckA/lLoMvTOQ+6Wy4/MMs1H8s8lovY8lfXjkXqOskaujKysu5WQcMpHockNxjt3x9NVXyaWxW1dev/AEc1Ga2tGP6V6pkuTyWm7060V8oxianPCygf1Jjgj1IHbggkHGtQVGOCSPQnuR6Z+eqLqzpKPqSKOoppvhbxS7XpatAcjB8obHOAckHkgk4BwVMPpXqme41E1jvkXwd/piRJEUG2cAfmXBxz3OCQe6nbnHvvE+VhqoflxL2jz+t0LhJyj0aJl/N24BY+nGD2++Nc16gqrZX9ez0l2kkp4rfAIoNrMrtKzKxZWX8pC4Hv8j6dKrKiGhoJqmpkUQwxtIzHk7QBz3APY57dxgDOuU2uqudRTVbUtVbxXXmoJZY3ZqlHckAEDhQiqxyc4w2BzrRvnlYF9LBxbkwoYovhrGjOzx3G7SXSR5yWZqeEHBcnJOVUtz7n3Ouo9KyVNT03QVVWSZqiPxznuA5LKPsGGsRcrYld1BW01INsNLSU9lpjjgeL5pCvzWIn9fprqFPAkUSxxoFjVQqKP6VHYfpqK1gvc8h7fNoMvfTwT5c6Jl0TPIJR4GNuRpLJxp7bpLA6smUcSMRpBXvp9l03jJI9dXTKOPGUc2/EW0UdJSm80s81Jcp5o6ffHNtSVjjG8HuAoPbkYHPprN9M2/qDqNlppGkgpAztJdEXKsikriM4AYlgQeeQNaP8SqiSa5UdFFAlQKOnlrZoXbvuxFEMYOfM2cepOMgnW46ftKWXp+gt+Bvp4lDEAjL4yx592J/8nvpKVNdtjcl0aVOrt01OIS5ZSdOdEzdPXiouMl0+JkmpzHLGKfwldlYFW4ZuQoI+599at18zcEDccZ+v0H+GngnmXAGByARoipx201CKisLoQtlK1759sYwTjTgXtowhzz20vbyNWbBqIW3zaBXjTgXnQK6nJfbwR3XAGRnJ2+hwNZXqbomlvxephY01yMZRZwcBwfKSwPc7eN3fB53cAX98arjs9T8AB8XIFjiOMhCzBQx9wM5I9h9dcpud9uPwtLQm5tTVt+BaSqq5di0tMrGOMDsqlgrsxUc8gcnhe6yKT3IPRW2+GV92aspqqXpSzVH8QR6zxDb4ot0VMAwYICWzwyncDhexyCTqhrOmqizlpLzTvA58VnlhVGjXCYWPaowpL4UseOeOQddWtdFaOlbatPaJ4g7gGatZ1WaX5DByo4wAOMH17l56WruLtbqGkWqkkQBxK22KNc4y5wfKfMAqgscEAEDI89LX2SuVcY8GrGrEW2zn9Tc7glbClWsUN1gSNqZoUG1oCF2xoq+eTdnlWOFAJ4I1ZXa7XGusk1NLaJ6Olm/3KWaaQLtqGUsq4P8ATuCgk4XBXGO7Quo7G3SdfDbKi4weG4NbSyRZEkVQikJGASzBAxBXJ5GRnOdQZat6ekSkrJ6Sno5KpYK+kimaSapaJhmWRmyMbiGHbIJwdOWVwm98lyiqk8YTHbTR0Vd1NFELbVQ0b0yrWU0iMkUVVGp3HAIB/LuG7HLHjWurelLFW72e2xRMOzQKYyDzgjbjnj6atJqmKlp5KmaXZDGviFjkAgDJJ544PPqeBqsouoEqrhHRy0c9I06GSlaYqTMo9Rj8rEEkqR2PvjONdffc99WVgJtS/u9kjouoeCvufTdTI8go3E1M0jFmaGTHBP8AdJ7/AD1RLdBD1Zf69YGa0yyrFNNGBhZlXBOASdvLZIU87e2c6nUFc8t8vV+oKYilobVNAan/ANN5UIdQBjJxyD9ue27PvTpD0dYIZCfhqiqR6ps8MrElsn9B9tbNtspaeMLF2Z064qyTXTNfDNFU08c1O4khlXMcgyN49+QOffjvpuvSCaKNFog7k+csqszAf0jdgKP73OewwdSrhLHDMFZwI3KxwjaeSQdoUe7Y4++k9x3GMY8vAOvPt7HlLCEZL45PHRD33NovAheC3QE/kgQF+PqAB9CGx76iRWm3C4otSzVdaAJFapkLkKSQDg8AbhzgDAx21bgH8ijBbyhfQj7f46yk8Mt46mmkoa6SnhpKYRvNEAQzZyUB9sckgHGOR66Zoc7M+kXrcp+8Fbd7CKBmvFBKUEVQHzC2xlDMVZQ2PKykgbjgDJ5yNT3s9NOl3jls1f4/xHixtJMSrIxRzGTuIJOeCFIJ2kkYwDuFhoprHWmjr62WNUaRh45Mc8gXO4jBDMcA8Y9hyNR7f8NSSRKHSngrkV5II69lV42ygxH4ZdmJUnCsSORjnJ19NLcsLnA9VJOL56I0vTVbUP40dqWmRwCIluYwOO4yfXv3Pfue+hrc27oyq+Bj8Y3Wkfn/AHeG+MixjJwu3wzggYzz3z27aGmP48vsjfE6cFJOTkn5nSwnPbRqunAun2xVRG9gyONOBOdHt50sLzqueQkY45YkLyAeCCCD/j/hrhnUEhPQnTQZGOJKinbDAY2yZweOR/LHHGSO4xz3gL5hzjPc+3B51wzqEMnS8VOAT8PebjTnbuBIIkIHlBJGSPQ+mcDnWXro5aZoaNYZ15uT6Eg53dzn3zpqWUwQSysrMEQthVyzEDOACRkn055+WOU0c4qKGmqAQRNCkmR/eUH/AD0a1tO9Y9LHUwmriXe0SyfzAp9do5x25/fXzyUG7XxlZ5NjOEYlq3pX8TqJ6KYvDWRg+HG+FnjJIBZSMhl4IIGfmFwG1oelenj03ZUtj1j1oSRmWR12hQSAFUZOBnJ79yTwSdM1/RVjrb3S3l4JKethcOZYHEYlYHcC2Byf7w5I4JOtCHIcHIzlTg45yeABn15A+YJ7Y07qdVB1qqlvb9P0wUYtcsIggEDliNxyvdu3OPQ5x9vTVEaWosEryW2Fp7czszUaKWaBsHmIcZ75MeeceXnINf1RaqvqKjp6zpq8COvt7ExiCYbJSQAVLAkBsLxkEYHOFORVSdS9QVNtpLFUU6UHUFWSskygDwacYXxdo5BbcyqARyOMDGm9HoZuMdrzntP0VlNJ5NRV9V2SkhgkFYtQ1Qm+mgpj4ryDsCoUE98jJwAVwSMHXPep62bq02utio6azxrIWpLpPJiUBdzbQFbag8rYViTnOCOdVaRVQM81rjEUsM6ypUTHdO9Uqt4kQcD+ZuAYDPGWAHc7YsNXHUAx22CSsnJWrtssuAyvv88RViqsOSMIp/MAcgZHoNJ4yrTS3LsVtuc+CDVdRdQXieS3V1wrqqTe3jQwuqRzKvLbVC4bgZPphc4OeOtdNIl2q/4mI49sKAR7FULLKwG5gyswIC+VSNx87eo1y6rpD1JVNUQ1NRXXKWFZ4IqKHLKwbzI5DFl2jPJwOScZ4bT9HpdemupLdZ6+kW2CqhKyNvHg1TBf5bLjIEwYBTjO4E4wcFtGN0d+JPn6FbanseEdFs9mSkhjml/m1TVEtW78bWeQHLD14UhR8hnAzq9iHAx7abABBYAYJJBH+R9tSI1P7a0OPRnpffYoLpBXkadwdEQe+qJ8l9vAwV0hwcak7PLpqRPKfKSdpwB3z6Y+ZPGp3FXFkcqcZJwO5z7fLUC6XW3WeFXuFXFT7zhA58zn2VR5icckAHuNVVd1iHrKi39OW+a8V9PKyMU/lQREAZ3ysdoxkcepyMdjqjg/De53etqbj1RfJGkqztkoqE+Gu3uIjIwLFR/Y2nnnJPOodvHBaFGXmTwjF13UNMeolvM8cEzS1XxcULSKGjVcLFkr5hnyll2s2Y1I4II0j9TdRy0T19VLWW2iiwCaWz5QAkKo3zsrM2SOFXnjGM410Sz9LWKxYe3WumhkHBlKF5SfUlmy3yOTzz6aqeo1a+9VWfp5Sxp6dhcbgWbP8tCBEp9BufnB5wuew0FOXI1+L4xwNdLdS/HfEUVfUxT1EEAqYquJdsdZTE8TKP6SMFWHIVhjg51oaerpashaeojl3okq+GwYsjE4YAd1IDFW7HB/snPN+qbdUdK9V2+qtURMU1Uai2p+ULMzKJqc/wBlXUqwJ4VgwxySLagsNZab4DQU8ixUt5lp4gg25oplV5E/5Y5MMCeMhsDvqY2PoFKqHaZuQuR6Ee47H5/fQKEEadhhaOCNC+9lRQW/tcDn6fXnS2Q4GmVLKFnBZGQOdBxxx308E55HfSSm7J5AAH9OfXv3125Ls5rjCIzAqCzHAHucZ+/YdzycZHGNc16grOmrR+Jluku0cclDDbWhmpVpzIsYY+VmX+ztYngMRtHGcY0n4hXC7WuywvaN4nnq46d2iIWRY2LDyMQQrFtoDYOCdZnpw0NRbIK2ipzCakkyMx3MzbsNufuxyD5iee/GszX6z4I5xkb01PvOCu6spegZYrfUdOC2rLNW08bGGXa0aElmYoWzjgDlR31eyi8pWT/wyvWijqYVgqHSEtKgV2ICE8AHcyhjkgjIGeTVRJ03c60GOnpJKuNvE3eDtywIB5wFbBHYHGTzqZebvFaqRJypmnldY4IgVLO5PvyAB/a7cEAaw79XZOyKqjh/sdUcJ5ZHm6coGt1RBDkVMw8Rqx5S0xkHIYueSdwU+mCScA6x1NFUOHovNEJoGpqmmp9pdmiwMNI/C7naVicnygdu+tLcepKrp+spI7rHA9JUBgs1MzZjIwCSGzuUZB7Z/YHNdRXWmS9TpaZqWQzPFUSySMojWSNW8pLfnGCG285PHmJIDmhdyb+TlMiSSSwWdbO926RstAJ41nrJkp5QjK4YISCQFJDAMqkntgjuedR+pYrvd7jZ4rhDBTeNUiCNKabJm34DsD/SoGM5yfNznnGk6c/Cw11jF1ra5qe61RjrKWrVT/u6bQwDRYAPcggHH5QPXWn6d6Clt95F4vVxNzukabYAYwkdOMnJCg4ZhlhkcDJ4OnIaXZJJdAp2rDL6mtlJSUS2+GlWOkVPDEQjx5cYIAzknDH17HJJ7a5PYVoa/pxrdO8ZSR5XSl35eKISYGT7g55bn5a7R4fh8Km0LgDA28f651y++W+msf4lsyU0cEF1oy0ZXhWmB8y47biME/Mj3OS6+purMe0IQ5TK97PcTRfBJdZZYFZXpw8KvLEynIw4YHI7gkYxkDSTcb7THwpLNHVEc+NT1ACt8wCMgHV80TgFW8ygYLMuCSPl7/55xqsvd5/gNNDWSRiWPx0SRScEKQc7Rnlhjt2xjXn4XOyW1xywcJSm8NFNdqq/TUMplijtsRTBVH8SaTPAUFRgEnAz6Z50/ZOnZI6SOK4hRGgz8EjZXd6tIR+d+PoPTWgpJhW0UNdSktBIu9WGV2lh2PfBGcEZ7jS6l46KmNTVyLBApGWZhkZzn1xj2AO769tXd1nNcY4LNzxsSwVl7rKOntNwSeaONxSO6xsPz5IUD6Fiox6Zz2B10TpS1tb+lrLT1MSrUwUiBtwBZGIBIz7jsfprnnR/Tq9cdQHqCugc2ihYLSRt/wDyXXkk57qCAW45yq44Ya7IV5zxn3Gtzx9HxQ59hNmyKS/2RcMvCMEUdlx20NP7M86GtPIPAsLzpQBzo1BOlBedCbCJBhdLC86ABwNKwc6joJjgSygq2efKR9fXH7a4p1zCtPb7jDLKqY6n8TLAcLJErE+bC8B88kDj0127ac5Pvn9sf565D+JdJCq9QLUOqhmoq+NSRuZcmFyuSOwVfbGcnA50nqY7khjTScWaTp66U0XQ1vuFXNtggpVWZx5sbBtJyMjkrgAZzkYz31SXrp619bxi82G6x090hwq1UEhXLD8okXhlbAwCQGHbDAaq+kn6ltfTb1FPbDeOm2LbEdNtQ8bAlmRDksrY5UknvjcPMZXTnTVlq+oE6g6Wu01NTBs1dBtIYDByhUkbVOcYYEZHlJGNebnpHppTtzh9r6/wzRVqnxk2fT8V3p7LTQ3qaOS4ZPivGMbuTy3AGcYycd89++rIE/09xgjDHg9u/p2/1nRBjsOMZAy2G9fX5/sNZDqq29TCpS8dM3CR3iQI9ukOY5lHJ2gjG4jkg4yDwc8awK6/5Nze5Rb/APGRhvbHBBr+iqaw3t+pbXc3tlHCTNX04BKsincwUZxhsY2twT29AMqKuaoFTdKtJaW93WpWSjlAHhomPKu4+Xaq7tythiCODkEX/V9/nrbFaaC4UUtG1WBV3KnAy0VOjDPHcKxGeewUgjOqW0PTQSNJdqgTWxUmt9BUuD4bRKcsGPoWU7QcgMqMo78+y8ZTbs3WvnrP6ENRJJ4Q5d0rbTSf7PUrPXxTq0rsrBakRZ/m53AKzMSdpzuyxG04B0VlstTenjrBUS3O0Wt1hpYo2+HlqFZRuAII3MqkKQSu7LLlT3pYap/h3mLLVXKpEfw0NQzpWxDO2n8F8DcMlWYKADhsnXZrBZ0slhpbcjhjEpEsgJxI5xvYkc4JJ5z2x7ajymtenrSXLfR1FeeWCym1fwgLaI4IqQMS0KrtCOMbgVIyGGBncMgY+enbtaKO9W96OuhElO3mIJ2lCf6lI/KQACCM898jVQj0N+c3fpu6QfHrt3FCSk+PypNH3OOcHuDkjOCNWFsvMNdO9JNCaW4wed6VyCwB43o39an0cAD3A7DzF1dsZK6tvK5afaHEotbWQ6C61lhq47ZfZ2qKKRglHdGHLE5ASf2c+jcByDgg5zsUDBVz32jOfXjVZPBFUQSwzxpLHIu1llXKsD3B+RGOP/zquo2qOnF+HDS1drBITcS01KuO2Rkug+7KMeVl7eg8Z5yNqVdvDM/UaNJ7omqVcjnQ2ZHI1UXK/wAdpmpZamL/APaKhQGr0bKwMT5TJxgIe2/JCkjcAGB07bb0tdc7hbpIWp6ujkUGJsNuRslHVhwVbBX+6ysD3GvQqxPlCfxtLksdvl1RdUV9VbbFUPQKHrpStPSKCM+PIwVSe+AvDducHkd9aHacdiPke4+vz1kPxGstbd+lz/DWmetpH+Ijpo3cCpUA7o2CkHBUnGCCSAB31MnxkiMU2QqS8dO9BW2l6fjq2q6+IFWgpEMs80p5Y7VyQxPJDY4wMnGdUNy/Eu4NN4FPHbbRu4Bq5Wq6ls+ngQglW/uufrql6Lttkvs7Uc9RPHR1SGWkooGWCOVQcvFMyBWkaPIJy3KMHAAONdbtVgtNkiEdsttPSAcbkiCs2PUt+Y/fVIptBZYizlctZeKuE1lwuHVHhDyiaaaKzU+f7IADE5OAOxyQSMEkX3S14orfcnlXxzT3adad5q1maqpquNdpppg3fyjKn5sp/MGG+r6KmuVHLR1kXi0sy7JU3Mu5T3AKkHnPprBdX9P01qg+PdZGtdRFFQ3fjgAYWOp47GNtp45I2gABST2GvZyaaxg1PVtoF76aqqcTtDMoE1NOjcpKhDI4PcYPc84UtznnUrp2tmu3S9rr6jHi1NLHI5QEAswBJUenOSPUax6dTVMX4e9QU92fF6tMElJUnH/FZlKxS/8AK25T8zntkDW+sVua22C20DjzU1LFE31VQp/w1aLByhxgkbTuPzOT9dBozgakbOe2i8Mk5P5R39/qP2/fPfi+7HJRR4xg551111L0xPHQUNLuq2jEj1M8bmGFSSqk7RyxIIwSAMcnXMqq/wB4uT+JU9TXVyy7QKR1p1I9eFJ9fXnWt64rD1mrSQVLU3TtHUfCpU7sRVNW2VV2IyfCRgFLgNncAFwdy4ObdQ3Brbcp9tbFUS0rbQT+QjDbePKcEenBXAGCdK2WNvg0tNVDH5IEwlngeGS5Xco7KxVq0yKWBBViGAGQQOfTGp9nvFdY/DillNdb1UL4aRqJYxngDHB7cg5GD3B1BTAG5eUGOUOQexBHuCPX1znT0UoMLQSbSjZKs2SFYjG4D3wNAtgrI4ksjbqg1hIu+mZLY9zIhuFQPCDyQUM0XhNAshVnYHncMgAHJwAScjGnOolp7n1Ba7Yaj+bGkxlC8tAxjARj6DayjaCQckYwDjWbsNBdL71hBQ2WpSKrhUsrTMqrHlQrOBnLHBHlxzgeg11Vfwot8FHTGhuFfTXVSzSXJSWaYsAWDq2AVyMgZBHrk5JEtHmz5E/QjZJQeGYK+UdYsUjXGeKsulTG1DQU9OhBd3IVjgjJbnJPYcAdxnr1t6Ts9HbqCEUFJ/useAVjXDMwAZj6MxwMt34B9tV/TfQ1DZLgLjVVlRcboF2rUVLDMYI83hoMhfUZyTgnnB1sgnuuPTGndPS4R/LsVts3PCEbfkPf/wAabZMqQckHk5OeR2P1+epQXzY9NNldNrABrIwVAHAAz3wNUfVHS9F1TbVpKzfHIh3088fDxP7qfbtleM4HmBHGiKDA40WwYIxw3BHofrrpJSWGQsx6OVN0F13FJ4MHUdukhBws0sLCTb7ldjDP1b76tLN+FNBT1S3HqCulvVWpO1Jl2wqD38m47vXuQP7uuhhADwoHrwMacC4yQME9yOCdLR09cXlLkLnjg5rWfhJSfFyz2G8V9kZ/MYoGLIT8lypH/cR7YGBoqD8HqI1cdTf7zX3lk5RJW2Jj1BG5mI+QYD0OulIvOnQuASO5GD89S6Yp5wcpMiR00VPTJTQxLHBGgRIlXaqqBgKo9AB2GgwJJJ7k5OpBXjTbLo6/RV89jODoaXtOhq+Su0NQdLAOdEgJ76dC86pImIADo8HOhg50vB3aqwiaBt41WXKwWe8Mj3K10dY8YwjTQq7KM58pIyOfbVqAcaQQdp1V8luuUMoozjHlHYazHUn4f0d6rP4pbpWtN6TlK2lUAuc/+ovZx79j8z+XWrjB3HT6gY7eudVsgpLDOrk1yjlL9T11mqRZuu6JYPGUxQ3KElqaoBGG542kj04x3O0Yy1ael7xYbxTvYb2JbFMwdqaok3FUJyfDOCG74BGOSMg66fcLfSXKllpK6nhqaaQAPHOodWOexB5z6g+nprl996euf4aQz3rpuu8SzK4aotVc5ZV3MoBRhkgklRz7DJbIAxrPGqOXVhJ9r0PV354kZS+3GWvvV4uVHVRRTNXC1QRuuVMQQqRn+zuJfPug9+EXrxKCni6Zmp3qLXEqyyz04zKKRWG0Oo/K27G4juASBkaqLHUeJUF6m1RtNboXp6yjc7ZpwwcvIVbHmVeNp55Y7vQSLTcJ6K31nUFuuEfxcb5qKCqZnBhGBEAT5twBJDZIIbhsg60KoqFe36BTzKRo+jKQ3vqYTi5TXGz2lRNTvKmHM7LwGYjzFV3HJ5BwNa/qTq2Dpeoo/jKOaSgqCyPVxHKRMAMKRjJOBnuOOwY5ALpi1VPTvSAUU/xFzZHqqhAVBkmYbsZzxyFXJGO55yNQ7J1ja+q5J7FcKCSCuO6OaiqVLI+ASwBIHYKSAwUjHfXmNTP+RqJWtboR47/+x2uO2GPZGi6Ooa++U3UnTN2NLBI26oWmG6OVSQSABjaTjBVhgD0GMa1V2tdNeFjEzNFURMXiqIn2SRORyUbH2OcggYI5B0q2We32ahFJboBFThi+0MWyxIJJLEnJIHr8tSp6mKippKqeZY4IlZ3Y8BQBnLfQAn9hz3y7tXO21Kp5xwvv/YVQwuTPT9Q1NhgNNeaWaeqJC0r0kGRWMQf6c+V/7Sk/ME8gVclz6mr0knqpRZacMscVFSKstXMzcooZhhWYZO4dgpJUAE6jz3J62jqrrWMaWOp8WjgSZggpQY1liY8cFiqlic/0f2RrT9FR1fUk8XVt1i8NfCMdtpjg7FbAkmYnjc3Yeyj13DW7o9InNNRX7f7/AEAtsaWMh19pls3RMlngxUXa8/7sDJIzgu6sGYs3JVF3MWwMhew3ACx6SsE1DX3O4VJlZ5ClHTmRskU8C+GrH1BdtzH6A61XwkUksUzqHliDKkhySM4B7++Bn9NPhBnsOMa9FFbVwIPnsiquUH0+/wB/n7/PSHTdjI9c/cZx+mf11LKAemkFOBoqfALacX656TawXiW/W55ILbVSLUVZiUs1DUqxKVKqBnbliGA7hmx3G3RUP4iWmKgRb3MtFcl8slMqNIXbGd8e1W3RsCpVhkHPrrobwpIhjkjWRSPMjAFWB4IweDxxrHSfhhbC7CG8X+kpS2EpKevZIYh6BVwSAM8DOBnjGq5afBfGVyUtd+JEscIkoenqsJxioukqUULDg5Us2W7e32HbWZfqSs6qaSgmuE9yjK7HtfTlMxVlOBiWpfGFxgNt8pHGddCofwm6Mo28ZrQtXPnzS1kzTZ+zHaf01r6WhpaGBYKSmhghX8qQoFUfQDU7m+zsJHMoehRX3O33O7SR2pUEEKW6Go8X4lIjmNJnJAdtyrwoJAXuxIK9ORQVXbggqCCM8jHofX9NYH8QbZPUXCikaSabxVeKjp5HU07zBSfCdSBkyrvAcMCpC4HrpP4cX1ahjb0ldqeYGalLjDAqF3BiOCxWSIkf2vFY8YGhb8PAVV5jk1PUPVNm6VpkmutSIzID4MSjdJKR/ZUc47ZY4UZGSM6ydxu/UHW1va10XT9wslBVOqT3C4OsMqwn84WPltzDIHcd9WfWXSM90r6XqC1XAUF4tkbeDLKgliZB5trLgkdz5hyAexJ4kdFdTDqbpuhq6ialjuM0PiTUtPKGKDJUNtBJVSADg9s4zqls3FcFoQWMmb6V6Iubx3iHqUBbZVx/B01qWTdFDCrZU8HCsOMEebJZicnT9B+HKLUTU94mgu9tV1lphU05FQrLwoldSBKqqSMHO4kYxjXQ9wdckDB4BHr7H99I2qO43YOeR657/qNKOyS5YZROO9f9E2uw2GG4Wqmq94mD1UpleWRlbLFyOedygMxwAC3BJGOfIwaJW5G4AflIP+J13nr+Smn6VqbQ7SmquqmnpIYVDPLLwRgEgYHBZicAZyRxrhdbZZrDb6d6mtcV6V7UFVRsA8YCorFkK+gDqCO4JGj1ybXIWE8PDLHp9ahutel3hB8cVhj3BskxEHeD9F3HXoV1VgGCgj0JHOPTXJvwmsJrbpP1BOh8GiDUlJ5dpLnHiNn1IGFB9yw9Brr7gcD82eOO5+2OdOVcIz9S1KbwMoG3ZJP66dC+wAHyGiCMG2nKjPBYYyP106FwB5SMnAyfT340VzF4xeOggvmGmyvOn8EEZODg4LDAP76RjnUKRLiNMOBoBedOsvA0QXnUp5RDjxkSF7aXt4Oj28jRnOoeTkIVedGzbeCOeOAMnH0GTjPHbv8ArpYXtqr6gtb3ew1luirZ6FqlCgqIchkJxjGPfsR3YZGQSCKSbSLRim8Mj3Dqe00FRJSNViavRWb4KmUzTkD02ICwPB5Ix3zxg6hW/rSz3eOkko5ZGjqSojlMflBY7QGwSQd+FPHBZQcBlLc8NTX2jpa7w2u1pSQW4xLcYKNViaCeGZWMiSElmV0XPmDFdwOSMguW5KeXrmiaieJaW/wC5LHC3lhqApEyAnkZU7sEDkL7DQ1N5wHlSlE67h/UMD/r+7oaUwG4/l/7dDTHIptYcYOngDpCgjtpxQdRJstFBYO7SgDnSgDnQwd2oyWaAAcaTzg6dAO3SCONcmT6GkB3cafHCk+umgCG09/SBrpMiPQQzkEdxqNWUFLcaOeirIEnppUKSRP+VlOQR/r1we41Kwc4HbSgM5B5Hz1RhFlcnEutfwgo6a0Xa4W2okWKnRp6ekWnDyhgoypkLFmXALYxkFiedZS2w1Lz2y7Xqm/iFntsoVrpQwOwAUeRWYqpKLkMzbTxgA7iRr0rtGS2Oc55/wBfM6SFGclQSMYyM9tDnXui19l42P2cw6iuV8qbXRXfpCopK6lUt40Z2v44wuADn82M5UEN9SMCZ0vcKTqelF4mtC01xjZqeRpIx4qlSAQHIBIIY57eo1Or+gjT10lz6TqVtFe2A8OCaaoAHCvGPy/JlwR/Z9dRKXqJ4K1Lb1DRm0XBiRGJW/kTkdvCl/K3pkHaRwMHXmtforKqHGtZ/a7/AN/Y/VZGby2XzHvubgcsw5x6dvXnuB6Ea511jcP9oryel6eR1p40IqnTtJUbHaKDPuCpOP6mAXgrnWo6l6iisnTlVclYtKo8OFGXDeNkALgEkEEnIxnynk41y+KtWzWOalE09Xcq1o6uPw1WSamuCzbWV0HODlQCwwxDAA5GFvE6GXN0lh9L/wBl7LPSZoKcHrvqg2yKcPZZYKW4XZwMbWWP/hA9huIUt2xtP9nXabXUUNda6Wot7RvRPGpgaNSq7ew2j0HHH0Hy1yNbXTdL9Lp0hHVItxuSNW3+qQgmmpcZlJYcDy+ReCGLMcLnXT+kvif9mKFqtBHI8YdYlj2rBGTlIwO/lUqvPPHIHbXqqq1XHahGx5eS+C+mj240oZ0fOiNlEsjTLpJXgaeYaQQc6lSIcRG0HgjI04F5440oLzpWBjUN5JSEFB7DtjTDgjsefQH1PJ5PtjUkg+mixkYPI+euyThI5L1j1NX1FHXxPZzm13SFoZYn3SwlJVZZJEYDCSJuKspIPKnbgkSarp+k6a6u6bqKFpWkqLnIrwlsqA8UpYhcZGAR69lUHOM6117sBr6mGupKt7fc4F2R1SIrh0Jz4ciNw6ZGcZBU/lYZOqygnq3rGs9/VpK1cy0tdHH4aTKQcPEQW2uuWDKDkDBwyktoE008hYv8cGiutHJcbNW0UVS9PLPA0SSx94mIIDD5jIOfkDxrlPSXRln6o6Xiqa2y0tBLE5io7hbJGilk8NmXxSD2bK5ySxPfgHXQpLtXWZZHucElZRISfi6ePMka/wDuxrknA53ICD32rrE9MXi49FdPUtHU2yS92ZN7UdzsYE6lCxYq6+UggliWGR6YyDrpyco/j2RFY7LSw1fUViv69PXmV7rSVETyUVzCYZQuCyTYyM8jDckkj827y7PnLM3GByfQYz+/bPf0xnWIH4lLW4Sz9L9QXGp7KppfCTnsXbkL37kY5PGqh26jrOu+nournFtpJi89DRUMpYGWLBAlcfmOCWGCR6cZOA/G3y0XUvSL+vvvTc1zp7zcLzTUjWOSqjalkdUkMhGw5XJY+UMQFB3blIJxg8jprbXfiF1TM9njqEpElYfGVS5KFjl5nK+XexG1VXOQqqMBSda/qGks18/E+gmrEg+Aq7dPTLNtXCSoCRIc5V2UYwDnsOOANaFrbcqqlpbHQB+n+maVfDJVz8dVIDyFHeJWIOWYhj3IGcC8ZQgstkNvJITqaydLCj6RsFNJdK2BQiUcGGKEHJMr52qd3JPJyT5Rxly4WfqS7g/xDqT+E05xmktCHcAT/VMwDFh7BVHy1NtlFQWShFFaKGKhpR+ZYV8zkdizd2Pzzp45b8/m+pz9NK261t4gD+NN5fZlX/DLpYszVEl0q5MnzVNY25vrjHP20qP8Num6cB7ddb1bZWUZkpq1lwfYg5zrUAYOR3zn76AJAwGbHtnQP5NneS6WODPrSdfdO5kt9zp+qKJQC1LWKIqgD+6/Y/U5+QOrzprrOh6hkkoyr0F3hGZrfVxlJUHqQCRuX+8MehKr206pKMGU4YdmHBH09tRLtYqXqeONZmNPcaYlqOvgAWWB8ZyD64OCV9QT66ao1r6mUlWn0awAlVyc/PR7edUHS96qblBUUV1QQXi3ssVZGv5WBxtlT+4wBI9Qdw9NaEZPJGMjOPbWtGaksoWcMPAnByNKIOND1GdKJ4A1Z5ISEgHI0oLkk9u2T8h6jH6aGCCNLI5/19dUlyWxjk5V1HZ6arvvXJmp5amI26nmMMRY5nEcqqSq4yQFU4IYDIONVfSPT726g/D15aIUlwapq5Jg0Wx2jaN/z457KuMngY7dht7j0JHNdqq522+3m1VNS/iSinnDQs+3G4q4IzjgYPHpjT9n6Tkoa+OuuV+uF2qqeN1hNSyKsYbhiFUck47sT9ND2vIZy/EvzH5j5W7/ANjQ06VOe2f+nQ0bIrgQoOBpwA6SudLXOrNkxBzu0oAk6PB0YBzqrZbADkDjSDnTpBxpBBwNQizxgQAc6XzxoscjS8HOufJVLAMHOlgHRAHOlgHnVGESGiCNBRydLIONEF5Op9FccidoPBAI9iNQ6+20Vzo5aOvpYqmnkA3RSoCpHb19f8NWATvotoIwRkfPVcZ7LLh5RzW7/hPRXSuo4f4rXm0QZaSglqCQxUbYgrcsAMspLbiBwu3W0svTlosVCKS2W+Klp2JLJEm0scYyx7nj+0SeB6jVuqDJwMc544504F1RRUeEgmW1yZlOiLBENsdCqwtKs00eSVnkU7laUk7pMHkBiRnnGtMoOB7fXvo9q+3PuNKAAGBqSEsB40NDGhriQjnSQDnnS9FriGDRjQ0WuOD0NDQ1xI2UU5POT7EjVfcrfBcKWSmnB2nDBkIDI2eHU91YHkH01aaTtGc6hpPs7LXRiJLxVdOTrDfmzQlsQXYKVjBz+WYcbPTDZ2tgcr207V9OQSTvc7VUS2mumwzVVIRtmODtMsbDbIMnuwDegYd9auSCKWN4niR45AQ6sAQQe+R651zbqezy9GW2aq6XvBt4qJFgjtk6iSAySsqAxAkMjAsWwCwwPy40Jwa5TLqWR2k6j6mlnuKm4WMfCVXwiieB4o5CoAZw4dirFmA24YDbwdUXWnUF+lW10tf07SSVSVyTUz0Nw8QyMvDLsKbiNpKljgLvUk+hd6k6Os3TvS9yvU1tW+3bHM9exky7sAWK5VVQZyMAYHqO4xVrv9XZRQrSx7ayqXatyuCl1iiXGBDG2GkKlgFPAJYhVPmY33OSwuyrTjydM6Z6fqqGQXW8rTrdXB8BQxZaSPHKRgjzN6s44wQFJ5JvHMY4HiOTgnxMAE4749TrGVPTfURdpo+t7jHOcOwlpoyg9vJkBefQZx21Bg6uuvTdxW39Xx00lO7AJc6QYUFs7RIuPLna3PfgkBgCQlfpLcOREbYyfZvww2gBVJ/tHO7SdDnPLAkcHaeM/L5aGs1fWAieQaGhoa44GjVtrhx3UhgfXj00WjPABP8AT5h659Ma7GTiFe6oW6+WnqBCiQq60lZuP5oZGUAn/lYqR7At6E62YBAxzn1z3zrl34gzwf7H3SjNRGKowidIScsfDYOTtHm2+UgtjbzyR69HtNWbhZaKsP8A69PHL3z+ZQe5A9/bW3o5PZyBsXJIHfnSscjRAc86WBzp7IFB4OdKAJ0ADnSwDqrYRIbIIJIOmXGTzynfHcgj1z6dwc9+NSSPfUGvpEuFFUUcpYRTxtGSvDYZdrFW7A4PB99Rkhp9C2WMMdx59fKf/Ghrlkct1tkSUNbT9eT1EChGntZEtNKAOHRmOcMMHB7Ekemhqu9k/Ejqig6cUaJRp1RojKRQkg6UoOlbR66MD21XJZIIrxpsg6ewSNII512ScCMHQGc6cK8aSAc6lMq1gMZ0tc5OkgHOnEGqMvESVONBRydLYHGgAdQ3wSkJA0NunMaTg51yZOABcc6XjQ9NDUEg0NDQ1xwNDQ0NccDQ0NJJOe+uOFaGiB40euOBoaGhrjgaGhpJJB9T8hqGcUHUF7a0pHFTwmpuE5K0tKrbd5A5djjyouRubsAR3JCnkd+6drLx1DSvcrnI1wSeKOetVfLHI5DLFTxn8iIo3Fj5mZlBwScbdnmT8ULsr1MrUcdshklilxtLs7BQuBnbgNkYwSSTqm6jugpOqOnICpWmSvWoqpTkqhk3RITnGAzMxJPbjnk6Vsslv2pBIpcB/iFPJXdSWKxwxVFRLtmrY4KecwtJMg2x4cY2hTuYkHIwQMkgF6ydNxWmpWvrZhWXZk8L4kxFUgQDyxQKTlV5IyeWySfzEam/iQWpLJRXyOop6eutVSKqnE8gjWYY2vFuYj8yk9uTgYHfEep6tsTdPQX+mkleGs8sMCRfzppi3CKoOSxbcCOfU7vUuabGORfUObeF0O3q9rZaWOVkM1ZK4SCnLYM0nBxu9AOWZjwF578apKexm7WatoK5hN8Yv+81MqkMZCR5lHoVIBC+m0DnGqG3QXSn/Fmii6nSJZbxRGWGASMy02clY89s5iAbHBJ+eulhFjbw1XainCj+yfN6dgdNRxPP0KuHxtYKboupqanpimirCDV0jSUk5/vRMU5+eAudX/oPoDrFfhzO7wdRROTiK9VBye53Mv8AmNbXJPfXmb4qNjRpR/tQNDQ0NAOATgE5wAAcn69hrPdVXua2xQUNApe7XCQQUiAEYPJLkEchc5POOw45OrivrILdQy1dRKIo4wSZD/S3HI9CcHsfqeNYVb7RdP8AS0fVV2haa+3SLCo7+ZsnIjXIJWMDaxA9GyxJZRpmivLyTgLqXpCv/g99udReZayVKeSUQLAI1wQclsMxOF3Y9sfmxrqfRhduiLCW5Y26DP8A/TX/AFxx7a4XfBWTXSspuuLnXxRiPept8hFNCzRM4hUbSrSt2ALKpAbzHjWl6O/Ea5UXS7S1Ph1Vvt8UMSBqRoZXZsqkURUlXbgDBC4Hm8wGtSiOxYZScc8naADnSgDxpqnZ2hRpFCuygsucgH1APqB7+vfT4ByNNZF32KAOlDOgAdGAdUZeIRHOmyoGcADPfHrp1l5zpBB1OSHldDO2L+qME+p2A6GnMH3P66Gu2nZYkeUAngepP+WnMEAcjB9SCNcMqvxP6x6mdx0tbo7dQhioq6pVd25OMZ8oP90Bj8zqFH1D+JtpcVP8Zp69d25qaSBWD4xuAwq+/bcp9BzoMtRWnhvkrmK4Z6CK/X76MA6yHQPXFP1taWqolWGqgYR1NPu3eG/uD6qw5U/Jh6a2I+udEzlBUkDb5dIIOnSeNJxk65M5oQRxpIBzp0g7TpIBzqckYABpQzoAHOla5s4SQdKA40ei1UlIPQ0NDXEg0NDQ1xwNDQ1FnqY6dJJJXWONF3MzsFUD3JPYa44laGq+julFcIfGo62nqYxwzwSK6g+xIJxqYrFhnOPtxrjhWoNXVQ0UMtRUzxwQRrud5XCqqgZySew4OSfQapererKfpejikaGSrq6h/DpqSJgHmbBPc8Ko4LNyACMjka5nfb31B1YtHQXe30dPa3n8Wc0szNvVRkI+QAwLFW44O0e2h2WxrXLKSsjFcs1v/wCsfTYmRd1etOxwKxqNhC3px/V3z/SSMcjvrewVMdTTxzQyrJFIoZZFOVcEZBBHBBHOQca4vcK6kVzQzRuYnG12MDGPBHqQCp4PPJ9j2wKxKnqTpagjns3UFZJDRRjFJUlZYmRRkqBxtUAc+uCMFe+gVapSeJcAY6iLeGehRkjkYOhqg6c6lpOorJS11NNB4kkCSywxyq5hZgCUbB4IzjnH21eoSygkg/MabGP2hzRYGfno9DXEmXvXR1qvd3SurhO/8oRS06yYiqArFlEijlgpYnGcHPIOBhml6EsUFvrbe1O1RR1SiNoZ23rHGGLLGnqFViSoJO09sa1ZVTnIHPf56Mqp7jOq4yycsyNJ+HnTdPWpXSUTV1WCAJq+d6lgAcgDeSBj6envzqXB0jZIOopb5FQRpXODlu4DNjc6qeFY+pAGe5znWk40W1Qe3OrLgh89nHPxkX+H9S9E3uNceBX+ExH9SlkIH6Bv11r61BHUtzwMMTjucf8A51T/AIuUq18XTFtVVaWa8RMq+uxFYufoFOruvOJoz6mMdx2/0Do9CyhbUvow/Rn+59WdYW5xtkWsWqVR3KOpYH7YX9dbU4ycdsnGsJ1WlR05f6brCljMlPGnw1xjX8zRlhtf/pOBn32jgEkbOgraW5UMNVRzrNTyr5HU53DHqPQ++cYORg41ja6lxschmqWYpEjQ03LMlPC0sjqqLyxbjHlJ4/Q6g1l7oqJZWmkAC7lPIyCoy3+OPtpFLIXDKHrSqiNbYbZUgy01bXLFPErYYqew9trHhgcZAx65XMVNLD1lB1D1AZnZqGdbfbqSJWlPhHysdirn+ZkhSMAEMPKBkSVvNP1R+IVHHHC38mnlkgGMhpRGGQt38oySP7yjUzpcf7PVHSEtMypTXq2PQTO6HZ8SrF13LxubcxXGcsNwB4xrV08cLBGfRmKavuQsKdKXuWsnspkAgmp2UyRMo4iBYgMFLIxjbY6kAbV4A1toqajqzqLpKxV1bDXi2Qvca2aBmCyOrlYdysqlW5ywZcncffUeh6Qni6q6to77dqswz0oqP4g4+GpHkkUqWkXldys+VGeCp78gdA6Bqxe+naa41dviiucCmlqH8NcyFccqw4ZGyGyCVzyNNJc5Ik+MGtXhQVAAIzgLjn6emnFzxogu1QMk44ycnt9dKUHA0TIBIcAPOjAOgAdKHbVcl8cBEZ02Rxpw59NJJ451yZGBvboaXoancdk469RHSBYIYlOxcKEG1VA7BfYe3y0ieojqYSskZG5cksAfLnPf3yO2q2WoRGAlbdJISQgOCQBknnOAPVjhR699LRtrBl4ZSMgJgg4yP/OvKYlxN9mQ7ZN5ZR9N3Dq2ivN5vPT8NGkNbMN61rMfGaPJJwCMZLMSWIGWODnXT+ivxGN/rZLLeKQWy/RDPg8mOZcZ3R+vsSpP5eQSA2MmlW6SFwF8pLFcABueefrqnvlZT2rqfpi+BxTCnrlE82CSYSQZAcckBc8Y/qJ9TrV02slZJRlwOUapTeGehNxIHIwfnn/LTRqUSZYmdQ7HyruGWHuAcftnXJ+qvxXpa2lo6Dpa8U4erJFRWsjZpYwVXIRgp3MWGMjA5zx5lzL9L9PVkbz1bSV1TKD4lRNUFpWK8E8HgjGMEDGMYwNO23RrxkZnYonfHqYoQDNOiFmCjcwGW9h7n5ZOnQ5yec45OBjH/nXnlenrbUSkXy4T3SdB4dKlVUNmKLHEYGck/wB78vHbVr0r1ZVdDV9Rb6tLjcbAYlkpXVfFalbOCpJI8uDkgZIwMLydVhqYTltTKRug3jJ3VMlR6/P3+el6qLLeaHqC1QXG11QqKSUYWUDBzyCCCAQQe4I1bA5API+umQ2BWhpvec4I/wAP/OjLemcHXEitDUKruNFQrurK2npwPWaRUH76oKz8SOjaDKzdSW9mHpFKJT+i51x2Ga3Q1zap/G7ouJtkNZVVR/8AYpmP7MAf21Af8a6WTJoemr3Vj3WDaBz9DqMonazpdZVQ0dLNVVEixQQKXkduyqBkk/QZPyxrz5erjUdZpL1DfJdlt3lbbb5SREgPAd9uSzEc4x68EDGrvqX8Rb71HYbhaqTpCupTVwPF40sgUqp4PBAGCMg886wtTS9c10FPSU0Qo6eCJYo0hqUVtoGBkhi2MenbQbN0uIvBWUJNYRZWapmtlestgrqa3XAgo/hB/DlUhgcxOuGYHDKe3BBzq3g616ot9UKmn6qjvDxspkoJIYh4wzyF2kMPLgjaDzrLU3S3W23C1QU9g3xkm4HnkAE+59NS/wDYLqSYh6h7dIy480807EHGOO36Y1VRnH2BVVqZpb/1hJfOqbTWXS0zWylhjlhikmcSqruVILbfykhSpU9+M8ZxW9TdS/C1MtHH4T4Hmb49YpUb2bI3BgOCPcaD9H9TVFEaSW52sQkAGP4c+YAg+oyeQD9RnUCp/C+7V0m6t6iSQnj/AIRP/wDt++hzpjZNSm+iXp5TeZIy83UpDyL8RUozKQWFyZwSeDnCnIxxjg+x0dq6ueC4RirmleAMQxEkjcZ74LHHpjjIwNaWL8HnVjuvasD70u4/u2nX/CDxCN97yF4G2jUH9m50ZxrawXenWMYFTVdJR0H+0fThip6qifxIpoYim/GA0bDjcpUncPoR3OvQ9nr4LraKWvpZEkhnjDqyMGGD6ZU4yOxx6jXA6H8NKy2MTRdTVURO3P8AuykHacju2ODq4p+n+q6WGOGn65rYogzBYoqVVXJ8x2gNgHJJ++urWxYzlFq6ZRWMndd330M9znj341wpLd1eyl4vxDq3yzL+RSCwHC/m5OQRgc6Wls65jl8RPxAqGAOFZ6UMG5wOCTou5BNjO4g5P+v8dL1xMSfiRDkL1tTMRnPi0EYHH/SdKW4fiogDJ1FaJR6b6UAH/tXXbkQ4s7VqHNIIAzyyqkSDczNwAPUk+w7/AC7k649U9SfijQU8lRNW9PyRRAszFGHAGe2ATnsB3J1nK25dWddUML9SSy0NrABFLTQmM1BJOCwzkjjsePXVorc+CsvxXJf3n8RbJUfipC1RW0tTbqOnaOhqISfDjmbBYyEjkHaAHXcoB+ZK7bxBVAzB/FWQ5Dr+U+xBBIx7ckEY5PfXIjDSfCtR0tNHHRMADCBjeO+WP9Rzzk5IOodFTXSzS5st2npIyciCRRLGT3wFPAGm4xlFcIUsirHwdncBkKSIHiIYMrL5WyMENnvkcduRrGVnTS9LBrl05d4rRvYl6Ssl20k5x2w3Y/3h2+Q51lK78QOpIC1KlXQSVhGP5NKWZWJ4Y5YgHnAGDk4AU5Gq+z1sFvvlBd+pYVvCvOYqgVbCYIrdmUZ2jafNt5Hm29yCB2uM+Giaq5R9mwpvxLSoo5P4v0/VfDJgSVNARUQEqfRhgAZHqxz886rbl1j0VchMr0l6kllV8+HAA38zO5vzf3iO309NdfpOs+jII4qanvVrpV25jiMiwqBn0BwPtq6pbpbq1Fkp6+kqFbIBikVgefcEjSH8etSzgcy0eeOmuluoLteKc9P0d1tdIpJNxq18LKZGQeBv5AwAfcHGNdeH4eWoUod3eStSrNbHUBggWbOVwq4GAeQOBnJ7kk7GUYyQoGcg+XOR7cabxEBkgbvTKHA+n/50ZRS6K7mZi19DgVy3HqKsa93BW3xeJHsp6Y/+3FnaDwPN+bjPrjWu35yTzxkaJCdu45PPA27f8dRamtho4t01RHCSQqeI+0M2Dx+37HVyG8slFm5JB7fb9/8A8aVvIxwcHOOca55N1LWTyUk1RcqaCcweKtuilzBPmQoD4zJk4UMSgxyBzq+tFVNBYK+GpqKR6yjeclFCqACzNFvGPKdu3PzB76jJ2003i9ySVA9/9Z0x8fAIw/xMJVhw24YPIH+J1gprte+nrTRW6aeku1esBesSesEE25vN5Ny7XUHcAMDgD56h0FwuCVIoDQ2qx1jRFYIYtlVIC7hvEZYUUKmVbJLAZGT7iMltrwdRMpBwcZHfJGsl11c73abXTXC011LSwR1UUdWaiAy+SR1RWABHALDIHJBJBBGGsLLVx1cNY8ddHOkdS8SuJS2SoAbPoDu3DA47ayPWdyj6ppkobdNTvY6UisuFc7H4eXw/MsAIz4m5gu7aDtAHckDXZ4OS5LSwXbqK8WOmrhe6FfEDAiS1ncGVipzifHcHQ1yS2Ul2uFvjrUPVVJFUFpY4KKCSWGNGYlQjk+YbSOdDVdwTCH7lWLRSttDxeM0YaWPBllcjcgXPCkAHzEjHIAB8xEFTJC0qRsu+HCOBnw4QwyMnhnYjnOOc8le2hoazFXFwWUYSisDNB1RRVNSsERllMknhxAjDSycdgRtUfMkf560CfCzUymekimkDBl3AHYRnOMjggkjg/c4B0NDQL4KEltOcVGXBk+pOnp7leY5KSOCnzHiaaU5VyxKgYAJyAe+PvwMZq4Vd56aqJqCSsaWGcmVvOWWUtwWzwwJ7E8H5kdxoaeok5JZHa/y7G7Rcajxo4KQPHMymRQjCMY+oBY8e7A62EfVFNR0YjukhgmOdvhq3mPrkjdn747fIaGhq1lcXNFp1x3Lgl/h913WWJayC3Uc94p6iR6gwsI6fw5MgcMWOVKqvG0YOcD1O2k6z/EOt3mltNkt8QJG6omeZl/7cA/poaGj5aXA3BLBDkl66r1PxPWaQL6pQ0KqT/wBTc6iS9KT1Qzd+qeoaxW/KjVrBD9h20NDUuTLKKG4+g+l41Mht4nbuWnmkf/E/5anQ2rp6iTMFsolHoRTLn/DQ0NUcmEikWC1FPEsfhoEBOBtQKB9hpt62GGdy27Y64yBySDjn9NDQ1VdkogvULJKzIvmySD20nx3BCMcMq+XkkD00NDXIlj6XF0VY/CBIXAyeBohX1AICxxDHbCf/AH0NDXMjIsS3CQA+Uex4zohHcWOPFOPk+NDQ1COTYo01xfgysfq+o061MDqssrZf8u1zz9dDQ1LLBVKSU+DM5G7thidRqlZTSSgTGIyRuFcEnbleDj3zjQ0NdHs4z9B0xDQ0tv8AErJ3NHLJUZA2iR8KCcZOCuAQfXJ1o1EXxfjmNnkCFdpbIPOQefXQ0NWfZBMSsQA4g5zgkEDP7adN6qHP8pyqrtAGAeScDuP10NDVSGZy4XmsudUJXlU0UcrxU8JRT4sqcyOcrwq48oPJOo73avkcyPVAtnG7YuT3wfy/PQ0NaOnS2Gfe3vIJKQwlnbyIhyeT5QMk/X5Y+/ppqlp571RvNDKaWkeImOQ8tKBkDtyiljgnlsYwq8kjQ11s2lwTXFEejtNBUUclZQwmMq3hywyHc0bflILf1A5wcHndzxnVrbrbFUytFOqTRRr4km5cggHAwD7HkaGhotaThydPiXBJtSWOSWopbxZrfOUmZKarlU7pRnG1tqk7gOcngggdwdaKToqzT0yxxWaKGGRwVSOoOD7Egrj9tDQ0lZ2MojT9KVFvp3W13KttjvlFaCqPBIJBwqr7e+mkofxGthPwPWpnTOAtZAGH6ncdDQ0NNl2lgkr1f+KFuT+fQWW5Io8zKSjcfPco/wDjrOdR/izPcvgxcrI9JLSSLN/IqxIjHI7qVHIwfU/mOhoaImyiSJlNbqm+9H3JLRJTx1FA2TLOpMqxZLx7DjAYtnJz2Pvq36ZhlnpLTcKq4VdTQdQ0vwFzSZgz/EkEqwbHIIO0ceUevsNDXHMnVFBe7JTR0XUkUd+tMUgEVTF4ccwUAMFdWHJwMeVhxxu9NQOja2me7VEPTSXiNYqx55qFVp46YDO3DFmZ/wCkZKkn0AIA0NDUezjfdD2OusVlrYLj4XjzV1RUHwnLjDtkeYgE8fIfTWc6s6Nt9virJ/4c1fZJahaurtQl2eHJg5lhO5QDgkshOGB4KkAEaGpfRVdkp6T8Qahy9rt3TNuoB5IKWsjaSWNF8oBKHb6ZAHABA9NDQ0NQTk//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pic>
        <p:nvPicPr>
          <p:cNvPr id="3" name="图片 2">
            <a:extLst>
              <a:ext uri="{FF2B5EF4-FFF2-40B4-BE49-F238E27FC236}">
                <a16:creationId xmlns:a16="http://schemas.microsoft.com/office/drawing/2014/main" id="{25ED8FE4-59C6-4718-AF2C-3FCBCAA467BB}"/>
              </a:ext>
            </a:extLst>
          </p:cNvPr>
          <p:cNvPicPr>
            <a:picLocks noChangeAspect="1"/>
          </p:cNvPicPr>
          <p:nvPr/>
        </p:nvPicPr>
        <p:blipFill>
          <a:blip r:embed="rId3"/>
          <a:stretch>
            <a:fillRect/>
          </a:stretch>
        </p:blipFill>
        <p:spPr>
          <a:xfrm>
            <a:off x="5795651" y="812180"/>
            <a:ext cx="6163897" cy="5233640"/>
          </a:xfrm>
          <a:prstGeom prst="rect">
            <a:avLst/>
          </a:prstGeom>
        </p:spPr>
      </p:pic>
      <p:pic>
        <p:nvPicPr>
          <p:cNvPr id="6" name="图片 5">
            <a:extLst>
              <a:ext uri="{FF2B5EF4-FFF2-40B4-BE49-F238E27FC236}">
                <a16:creationId xmlns:a16="http://schemas.microsoft.com/office/drawing/2014/main" id="{57732678-5CE1-4077-9AA7-9AFF48C01EFD}"/>
              </a:ext>
            </a:extLst>
          </p:cNvPr>
          <p:cNvPicPr>
            <a:picLocks noChangeAspect="1"/>
          </p:cNvPicPr>
          <p:nvPr/>
        </p:nvPicPr>
        <p:blipFill>
          <a:blip r:embed="rId4"/>
          <a:stretch>
            <a:fillRect/>
          </a:stretch>
        </p:blipFill>
        <p:spPr>
          <a:xfrm>
            <a:off x="466612" y="1818015"/>
            <a:ext cx="5249234" cy="4698355"/>
          </a:xfrm>
          <a:prstGeom prst="rect">
            <a:avLst/>
          </a:prstGeom>
        </p:spPr>
      </p:pic>
    </p:spTree>
    <p:custDataLst>
      <p:tags r:id="rId1"/>
    </p:custDataLst>
    <p:extLst>
      <p:ext uri="{BB962C8B-B14F-4D97-AF65-F5344CB8AC3E}">
        <p14:creationId xmlns:p14="http://schemas.microsoft.com/office/powerpoint/2010/main" val="1203250991"/>
      </p:ext>
    </p:extLst>
  </p:cSld>
  <p:clrMapOvr>
    <a:masterClrMapping/>
  </p:clrMapOvr>
  <p:transition>
    <p:random/>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6"/>
          <p:cNvSpPr>
            <a:spLocks noGrp="1"/>
          </p:cNvSpPr>
          <p:nvPr>
            <p:ph type="sldNum" sz="quarter" idx="12"/>
          </p:nvPr>
        </p:nvSpPr>
        <p:spPr/>
        <p:txBody>
          <a:bodyPr/>
          <a:lstStyle/>
          <a:p>
            <a:fld id="{49AE70B2-8BF9-45C0-BB95-33D1B9D3A854}" type="slidenum">
              <a:rPr lang="zh-CN" altLang="en-US" smtClean="0">
                <a:latin typeface="黑体" panose="02010609060101010101" pitchFamily="49" charset="-122"/>
                <a:ea typeface="黑体" panose="02010609060101010101" pitchFamily="49" charset="-122"/>
              </a:rPr>
              <a:pPr/>
              <a:t>27</a:t>
            </a:fld>
            <a:endParaRPr lang="zh-CN" altLang="en-US">
              <a:latin typeface="黑体" panose="02010609060101010101" pitchFamily="49" charset="-122"/>
              <a:ea typeface="黑体" panose="02010609060101010101" pitchFamily="49" charset="-122"/>
            </a:endParaRPr>
          </a:p>
        </p:txBody>
      </p:sp>
      <p:sp>
        <p:nvSpPr>
          <p:cNvPr id="10" name="文本框 9"/>
          <p:cNvSpPr txBox="1"/>
          <p:nvPr/>
        </p:nvSpPr>
        <p:spPr>
          <a:xfrm>
            <a:off x="401320" y="1250950"/>
            <a:ext cx="4493538" cy="461665"/>
          </a:xfrm>
          <a:prstGeom prst="rect">
            <a:avLst/>
          </a:prstGeom>
          <a:noFill/>
        </p:spPr>
        <p:txBody>
          <a:bodyPr wrap="none" rtlCol="0" anchor="t">
            <a:spAutoFit/>
          </a:bodyPr>
          <a:lstStyle/>
          <a:p>
            <a:pPr marL="0" marR="0" lvl="0" indent="0" algn="l" defTabSz="914400" rtl="0" eaLnBrk="1" fontAlgn="base" latinLnBrk="0" hangingPunct="1">
              <a:lnSpc>
                <a:spcPct val="100000"/>
              </a:lnSpc>
              <a:spcBef>
                <a:spcPct val="100000"/>
              </a:spcBef>
              <a:spcAft>
                <a:spcPct val="0"/>
              </a:spcAft>
              <a:buClr>
                <a:srgbClr val="333300"/>
              </a:buClr>
              <a:buSzTx/>
              <a:buFont typeface="Wingdings" panose="05000000000000000000" pitchFamily="2" charset="2"/>
              <a:buNone/>
              <a:defRPr/>
            </a:pPr>
            <a:r>
              <a:rPr lang="zh-CN" altLang="en-US" sz="2400" kern="0" noProof="0" dirty="0">
                <a:ln>
                  <a:noFill/>
                </a:ln>
                <a:solidFill>
                  <a:srgbClr val="333300"/>
                </a:solidFill>
                <a:effectLst/>
                <a:uLnTx/>
                <a:uFillTx/>
                <a:latin typeface="黑体" panose="02010609060101010101" pitchFamily="49" charset="-122"/>
                <a:ea typeface="黑体" panose="02010609060101010101" pitchFamily="49" charset="-122"/>
                <a:sym typeface="+mn-ea"/>
              </a:rPr>
              <a:t>（五）开放条件下的宏观经济学</a:t>
            </a:r>
          </a:p>
        </p:txBody>
      </p:sp>
      <p:grpSp>
        <p:nvGrpSpPr>
          <p:cNvPr id="5" name="组合 4"/>
          <p:cNvGrpSpPr/>
          <p:nvPr/>
        </p:nvGrpSpPr>
        <p:grpSpPr>
          <a:xfrm>
            <a:off x="0" y="266700"/>
            <a:ext cx="5953124" cy="1227455"/>
            <a:chOff x="0" y="499"/>
            <a:chExt cx="8634" cy="1933"/>
          </a:xfrm>
        </p:grpSpPr>
        <p:sp>
          <p:nvSpPr>
            <p:cNvPr id="8" name="矩形 7"/>
            <p:cNvSpPr/>
            <p:nvPr/>
          </p:nvSpPr>
          <p:spPr>
            <a:xfrm>
              <a:off x="0" y="499"/>
              <a:ext cx="8598" cy="1059"/>
            </a:xfrm>
            <a:prstGeom prst="rect">
              <a:avLst/>
            </a:prstGeom>
            <a:solidFill>
              <a:srgbClr val="BFD3D1"/>
            </a:solidFill>
            <a:ln>
              <a:solidFill>
                <a:srgbClr val="BFD3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11" name="文本框 10"/>
            <p:cNvSpPr txBox="1"/>
            <p:nvPr/>
          </p:nvSpPr>
          <p:spPr>
            <a:xfrm>
              <a:off x="0" y="542"/>
              <a:ext cx="8634" cy="1890"/>
            </a:xfrm>
            <a:prstGeom prst="rect">
              <a:avLst/>
            </a:prstGeom>
            <a:noFill/>
          </p:spPr>
          <p:txBody>
            <a:bodyPr wrap="square" rtlCol="0">
              <a:spAutoFit/>
            </a:bodyPr>
            <a:lstStyle/>
            <a:p>
              <a:pPr marR="0" lvl="0" indent="0" algn="l" defTabSz="914400" rtl="0" eaLnBrk="1" fontAlgn="base" latinLnBrk="0" hangingPunct="1">
                <a:lnSpc>
                  <a:spcPct val="100000"/>
                </a:lnSpc>
                <a:spcBef>
                  <a:spcPct val="100000"/>
                </a:spcBef>
                <a:spcAft>
                  <a:spcPct val="0"/>
                </a:spcAft>
                <a:buClr>
                  <a:srgbClr val="333300"/>
                </a:buClr>
                <a:buSzTx/>
                <a:buFont typeface="Wingdings" panose="05000000000000000000" pitchFamily="2" charset="2"/>
                <a:buNone/>
                <a:defRPr/>
              </a:pPr>
              <a:r>
                <a:rPr lang="zh-CN" altLang="en-US" sz="3600" kern="0" noProof="0" dirty="0">
                  <a:ln>
                    <a:noFill/>
                  </a:ln>
                  <a:solidFill>
                    <a:schemeClr val="tx1"/>
                  </a:solidFill>
                  <a:effectLst/>
                  <a:uLnTx/>
                  <a:uFillTx/>
                  <a:latin typeface="黑体" panose="02010609060101010101" pitchFamily="49" charset="-122"/>
                  <a:ea typeface="黑体" panose="02010609060101010101" pitchFamily="49" charset="-122"/>
                  <a:cs typeface="黑体" panose="02010609060101010101" pitchFamily="49" charset="-122"/>
                  <a:sym typeface="+mn-ea"/>
                </a:rPr>
                <a:t>二、宏观经济学的研究主题</a:t>
              </a:r>
            </a:p>
          </p:txBody>
        </p:sp>
      </p:grpSp>
      <p:sp>
        <p:nvSpPr>
          <p:cNvPr id="29" name="矩形 28"/>
          <p:cNvSpPr/>
          <p:nvPr/>
        </p:nvSpPr>
        <p:spPr>
          <a:xfrm>
            <a:off x="10417175" y="1173480"/>
            <a:ext cx="735965" cy="700405"/>
          </a:xfrm>
          <a:prstGeom prst="rect">
            <a:avLst/>
          </a:prstGeom>
          <a:solidFill>
            <a:schemeClr val="accent1">
              <a:alpha val="0"/>
            </a:schemeClr>
          </a:solidFill>
          <a:ln w="88900">
            <a:solidFill>
              <a:srgbClr val="BFD3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6" name="矩形 5"/>
          <p:cNvSpPr/>
          <p:nvPr/>
        </p:nvSpPr>
        <p:spPr>
          <a:xfrm>
            <a:off x="10711180" y="119380"/>
            <a:ext cx="1372870" cy="1306195"/>
          </a:xfrm>
          <a:prstGeom prst="rect">
            <a:avLst/>
          </a:prstGeom>
          <a:solidFill>
            <a:schemeClr val="accent1">
              <a:alpha val="0"/>
            </a:schemeClr>
          </a:solidFill>
          <a:ln w="88900">
            <a:solidFill>
              <a:srgbClr val="F9C4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2" name="文本框 1"/>
          <p:cNvSpPr txBox="1"/>
          <p:nvPr/>
        </p:nvSpPr>
        <p:spPr>
          <a:xfrm>
            <a:off x="88900" y="2289559"/>
            <a:ext cx="4969136" cy="2443939"/>
          </a:xfrm>
          <a:prstGeom prst="rect">
            <a:avLst/>
          </a:prstGeom>
          <a:noFill/>
        </p:spPr>
        <p:txBody>
          <a:bodyPr wrap="square" rtlCol="0" anchor="t">
            <a:spAutoFit/>
          </a:bodyPr>
          <a:lstStyle/>
          <a:p>
            <a:pPr marL="0" indent="0" eaLnBrk="1" hangingPunct="1">
              <a:lnSpc>
                <a:spcPct val="200000"/>
              </a:lnSpc>
              <a:spcBef>
                <a:spcPct val="100000"/>
              </a:spcBef>
              <a:buClr>
                <a:srgbClr val="333300"/>
              </a:buClr>
              <a:buNone/>
            </a:pPr>
            <a:r>
              <a:rPr lang="zh-CN" altLang="en-US" sz="2000" dirty="0">
                <a:latin typeface="黑体" panose="02010609060101010101" pitchFamily="49" charset="-122"/>
                <a:ea typeface="黑体" panose="02010609060101010101" pitchFamily="49" charset="-122"/>
                <a:sym typeface="+mn-ea"/>
              </a:rPr>
              <a:t>    随着全球经济一体化步伐的加快，任何一个国家都无法脱离其他国家而取得发展。一国在经济发展中所遇到的宏观经济问题必须要放到开放的背景中去分析。</a:t>
            </a:r>
            <a:endParaRPr lang="zh-CN" altLang="en-US" sz="2000" dirty="0">
              <a:latin typeface="黑体" panose="02010609060101010101" pitchFamily="49" charset="-122"/>
              <a:ea typeface="黑体" panose="02010609060101010101" pitchFamily="49" charset="-122"/>
            </a:endParaRPr>
          </a:p>
        </p:txBody>
      </p:sp>
      <p:sp>
        <p:nvSpPr>
          <p:cNvPr id="7170" name="AutoShape 2" descr="data:image/jpeg;base64,/9j/4AAQSkZJRgABAQEASABIAAD/2wBDAAgGBgcGBQgHBwcJCQgKDBQNDAsLDBkSEw8UHRofHh0aHBwgJC4nICIsIxwcKDcpLDAxNDQ0Hyc5PTgyPC4zNDL/2wBDAQkJCQwLDBgNDRgyIRwhMjIyMjIyMjIyMjIyMjIyMjIyMjIyMjIyMjIyMjIyMjIyMjIyMjIyMjIyMjIyMjIyMjL/wAARCAFNAfQDASIAAhEBAxEB/8QAHAAAAQQDAQAAAAAAAAAAAAAAAAEFBgcDBAgC/8QAVBAAAQMDAwIEBAIGBAkHCgcAAQIDBAAFEQYSIQcxE0FRYRQicYEykRUjQlKhsQgWwdEXJDM3cnSSsuElJ0NTYnWCGFRVZHOUorPS8CY2VmaDwvH/xAAbAQEAAgMBAQAAAAAAAAAAAAAAAQQCAwUGB//EAC0RAAICAgICAQMEAQQDAAAAAAABAgMEERIhBTFBEyIyBhRRYRUjM3GBobHx/9oADAMBAAIRAxEAPwC/6KKKAKKKKAKKKKAKKKKAKKKKAKKKKAKKKKAKKKKAKKKKAKKKKAKKKKAKKKKAKKKKAKKKKAKKKKAKKKKAKKKKAKKKKAKKKKAKKKKAKKKKAKKKKAKKKKAKKKKAKKKKAKKKKAKKKKAKKKKAKKKKAKKKKAKKKKAKKKKAKKKKAKKKKAKKKKAKKKKAKKKKAKKKjeu7rcLLoy5XC1tlyawyVNgDdjkAnHnjvQEkoql+i+ttS6muNyi3d5yZGabDiZCk42L3Y28d8jPHlirC1zqZzSOlpN4bjpkLZUgBpSykHJx3FASaioxobUzmrtJRby5HTGU8paS2lZUBtUU9/tVQTeq2r2eqK7a2kCKmb8OICmh8yM4znvnHzZ7UB0NRXlJ4r1QBRRRQBRRRQBRRWNa8AkeQ7UAjzyWG1uLOEIG4n2qJWjqZpy6OLZXcGYchLimw3JUEb8dlJJ4Uk1VDXW/UDuuAwYzP6LVL+H+H8P8AWBO7AO796pn1v0/Cm6EduSkoRKtykqYUAMEKICkkfxoCz2pjDxw2+04cZwhYPHrx5VmBqvOmGmrZFskO/Rovw78+I0pxvHCSBglJ7gK7kdvarCGQKA9UUUUAUUUUAUUUUAUUUZFAFFFGaAKSsMh9uMy486sIabSVLWTgJA5JP0AqHWDqrpbUl+/RECY78SrPhl1soS7jySfpQE4ooooAooooAooNR66avsdvcciu3u3sTQklLbr6Rg+WfTn1oB/3jdivVcnaZc1s/wBSorzTlwemLlgvublKbU3u+bJ/CU7c109ebxGsNok3KWtQYjIKlkcn2H1PagHPNJmubLp1+vj01Rt0WOxGCvlQ6kqURnzP/wB96tHpx1Mj63ZcjPtoi3JkZW0k8LHqmgLDorzuGe9esigCiiigCiiigCiiigCiiigCiiigCiiigCiiigCiiigCiiigCiiigCiiigMEqU1EjOyHlbGmkFa1HslIGSf4Vzbq7q3qy4p+OtajbbK86tmMpKAVvbcZJJ9iOPeuhr/AXdrDcLehQC5MdxpJ9CUkD+Ncm6hlPNaOs1glwX4sy0ypDbviI2he7acj1Pf7YoB70l1a1Xap6I+Dd2njj4RTYClE+aSkZzU+cGsOqU5iDPsq7LpxJzIS4o73SPMHuSD2HbzNVJ01TnqTp7nH+Np5+xrsQcnOD+VSCmtS6sT02htaP0hEVJlstLkOKkEueAg5USfXzNVX/ha1cucZxmRxI77/AIRvcB6BWM1O9dLXpzqbqCXOYeMW92hbEZ9KSQhQQE4/NOP/ABVRwOQMfu/2VkkDpnpp1Pm36a1ZdQxks3B9j4iM8lO1MhH09eCeKtgHIrnTQynNS630b8Cyvw7FbgJbxSQCfm+XP/iA/Oui0nKQaxYFoooqAFFFFAIe1VF1E6uv2C6O2XT8REqcwgqkurBKWeAew7kVbiuB965obLFvu/UyJdCE3V+O8plS+60btxx9Rg/SpSBDk68uKb/+nUwbSm47t/iJhDhX72O2ferIhWjqH1TjwkX91EOxFQf8RKEtl0Y4wAcnz+lUeRye/wB67L6fJ/5v7B/qTf8AKspID7AhtW+ExEjo2MstpbQnOdqQMAVs0tFYAKKKKAKKKKAKKKKAKwyVOoYWplsOOAZSgq2hR9M+VZqKAqLWuuNe2C5RkRbDb0sPu+Gyovl0vq2k7R2IPBqJ/wCGzWsRLMm4WGKzCLm1Tqozic88gEnGcZq2dY2mdcrtpd6HGLqIN0TIfO4Da3sUCefrWxrXTjep9KyrWqO068ts/D+KSEtu4wlWfLHNAa8HUundfWGdEt9wQ4h5tTDiD8i0ZBHY/wAxVFWe12Hp71KiLu19EtERzen4NtSglWMDxD2BGecZqwI/QG0u2uEXbjKi3FDQRIcin5HFeuDzVT9TtGM6G1Ezb4rz78d6MHUOPY3E5IUOPpUg64YfakMtvMrC21pCkqT2IPYistQLo9dF3bptbFuElyOFRlEnvsOB/Aip7UAKKKKArnrLqqXpvSLbduUpE24PfDtuJOCgYyoj38vvXNmqLfHtV5XAbfVIfjpAkvLOQp79sD2BOPsa7A1KzbzZ3pdwjMPohIVJR4qAoIUlJIIz2rjm2qj3LU0Zy6vbI8mWlUlzHYKXlRP8fzqQWhom+a70Lp5gJ009c7RLT47O0ElGfdOcZ74Irc1RM17q7Rd5kXayt262N7HGmdh8Xg8nnkjB5JxV9sIbSy2lnAaCQEbe23HGPbFe3WUvNqbcAUhQwpJGQR5ioBxnp+8Wq2W26xblZkTX5TQDD27CmVYP5c4P2xUn6LrRE1w3LflNRoqW1NKW6sAKWRwkZ7n25q3rj0P0jcJqpQafjlRypthe1J+g8qz37pLY52kBZLa2ITrKvFYfxkhzGMqPcg1IE6y3G9WzQ5esy3W1F9KZDrP40N85wR25wKjnQa66guMS6N3N+RIgNlHgPPkk7z+JIJ5IxTHfZHVrSemZLc2Qw7bY6QgzUlK3NpOBg9/PzFQfSfUbVlikl6PMfmQ2R4kiM6dyCjOCceXfuKgHXac4r1TdYrvHvtkh3SKcsyWg4keme4PuDkU40AUUUUAUUUUAUUUUAUUUUAUUUUAUUUUAUUUUAUUUUAUUUUAUUUUBp3GF+kIEiJ47rHjIKPFaOFoz5g+Rqtp3Q613TZ8fqK+SthJT4zyVYJ74yKtWigKij9ALFEkNyI16u7TzZ3IcbcQFJPqDinX/AAT/AP7y1L/72P7qsg0lNgp/VnS1qHpi5T3NT32UqNHcdQh98KSSAeDx59qoRNsaOkHbutay+ieiNtH4SgtlWfrkV11rn/8AIl9/1J3/AHTXKbQP+DOT/wB8Nf8AyFVKZBdfT3p03I05Zr2jUF5ZW802+thp4JQcfsnjJFXCOEgVFOmn+bbT/wDqaf7allRsBS0lLQkKKKKACM1X3U/TFle0xer8u3tG6MQHEokZIIGMcjODxxzVg1FOpX+bjUH+pLoDkcwG/wCrwuQWrxDLMcoPbAQFZ/jiuuem5/5udP5OT8E3z9q5RJA0OgZ5/Sq+P/4U11d0646eaf8A9Sb/AJVkwSqigUViAooooAopCRSb088jAoD1RXkuJHdQGKNwPY0B6orzkeor1QBivJSPSvVFAY1rS0CSQEjknyHvXKPVzWMbV+qkKgt/4rASphDxPLvOSceQz2rojqPMegdPb7Ijkh4RVJSoeWeP7TVJdKdFwtV6R1Ql5I+MdCYzDihnw+N4P5gZoCxOgagenWAckTXQf/hq065e6ea3kdM73Osl/ivoird/XIT+JlwcbgPMEfnxXQ2n9VWXU8ZT9nuLMtKMBwIOFIJ8iDyKAe6hesepdl0VJjxriJDsh9BWlthAJCQcZOTipnkYqOak0Rp7Vi2V3i3pkOMgpQsKKVAHyyPKgKK131Zna2j/AKAskB9mLIUErGMvP8/hAHYU06w6dnSWgrPOmqxdZMhaZDYOQhJTwjjzGOfrXRlj0Vp3TZK7VaY7Dh7uBO5f+0eaq3rRY9Uak1NaYNutzztvCBscaRuQlxRAUVnywAKkFjdMpz1w6d2SS+Sp1UcIUSe+0kZ/IVL6adOWduwWCBaWcFuIwloKHmQOT9zzTtWICkwKWmDV1/b0xpmfeHE7vhm8oQf21nhI+5NSCGdb75DhaDl20ymhNlqbCGd2VlIUCTjyAx51SXT+0XG6x9TN2yOZEj9FqQlseZUtI49+M0jFhvet4GoNWzZClohtlxx1QyXVj9geiQP5CrM/o5ojJgX1zAMovNA+uzBxx6ZzUgsvp3ZpVg0JabbNSUSmWsupJyUqUoqI+2alNIMUtQAoopMj1oBaKQKSexpaAKKKKAKKKKAKKKKAKKKKAKKKKAKKKKA8qcSjO44AGSagtu6uaUuepBZI0p4vrc8Jp1TWG3F+gP8ALPepBqq+W/T1hl3C6LKYiElKtoypWRjAHrzVA9MdEWfUmqzcYV1d+Et74eEN5na8oA5Tkg4xnGSKA6YCqgty6u6Utepf0HIkveOlfhuOpay22v0J+9TnbXNfU/RNo01qoXSZc1/CXB9T5iNNZeGTlWCSEgd+/rQbOlULC0BSTkEZB9a9Ux6Wvlv1Bp+JcLYtSoq0bUhYwpO3ghXvxT5QBRQaTNAatygM3O3SYMgFTMhpTSwDjgjBqtk9D7MjR7thTOk7lyhJEraNwUAUgY9NpxVnuOpbQVLUAB5nyqM3bW8CAVNMf4y8PJH4Qfc1nCudj1BGqy2Fa+5jzZbVHsdlh2uLnwIrSWkZ7kAedZn7hFijL77bY/7SgKrV/UOoLwwtyOrw2kk7kMJJIHrn0rDabWZM1tdwU+t5WVoaXnnH7SyeyT2q28FwTc32vgpvOTlqCLVZkNvtpcbUFIUMgjsay7hTdAe3MISfCCwBuQ2rIH/Ct4GqTWnouRntbPe4VhkTI8VAW+6htJOApZwKyVryGW3mlNuoStCu6VDIpomUmjM0+26kKbcSsHzSoH+Va12tzF5tcq3SQSxJaU0vBwcEVBtQ2RNq8e4QJjsdRO4Mt5+/A7Cm+3a5ucJYD+2W3nBC+FD71crwp2x5w7KjzoQlxn0bH+BDT/8AVlNl+LmbRKMn4gEb84247YxgCrDtluZtVujwIqdrEdtLbYJzhIGB96Z7XrG3XPCC4WHf3HePyPapClRIz/Kqs4Sg9TWi5CyNi3FmSikB5pawMwzXhSwBWKRKZisqdkOoabSOVrOAPuap3qFraSmQ7bkeJBmw30vw5DDm5Dzfbn3/ADFb8bGsyLFCCMJzjBbZL731It9uZiyYu2QwZpiy+cLYxkZx9arm8dTZ70eZDbeUpbVwDsZ5Hy5ZCs7SP/vINQKVMcmSnn3T8z6y4tKfw5PfisJIx3r2eL+naa47u7Zz55Mm+iXzuoNzkrvim1rR+k0oQPm4bCcDj0zz2pzg9UJrFxEpwu+FHt4jtMFWQpzgblfeogNM31UX4sWmX8OE7/EDZximon14q1Hxfj7vthrox+rbHtl86a6jpnuWm3yFJflOx1PTX87ENYyfvU+tt0iXWEiZCeS9HWSEuJPBwcGuSkuKSFBKiAoYODjI9KnWktdvWySyZzz3wkNjw4sCKnCXVeqv+PnXC8l4B1L6lPa/g305O3qR0TRWha5650Jl51rwHVoCnGSoEtk+RrfrzLTT0y8nvsbr7amr5Y51reOG5bCmicdsjGftUK6X9O5mhG7kmXcG5RlLTtS0DtATnk58+asakJCRk/xqA3oimq+nmntYpCrpDxJSMJlMnY4B6Z8x7GtTQ3Ta26EcmuwpciS7KASpTxHCRnAGPr3qXOy0ISVdwPOmxF2anxXlRw46lIIKUoUgk+xPepUW/ZpldFDo9LZjjLrqED/tKxTa9qizskhc9nI74Oai6IVrlywiXbnUHOFLdmAlP1G6nJuNAUh2PbLay3Ia8pDJCSB3wfOtyrgvezR+4k/xN4a0sqvwSFr/ANBpSv5CtmHqO3XB8Mx1ulxXZKmlJ/mKhU+5zICALb8JHyf1kdhPiK3eZziteNrG9RSrxktuem9rHP2rfHE5R3H/ANmn964S1ItQLAAzxS5FQe333UsvDirS0po453eH+WTTg5qJUeZ4Ukw4yEn5guQCvH0FV5UuL18lhZSa38EozUC6wWufeensyLbmHH3kutuKaQMqUlJ5wPP6VuzNeW+IMMhcpY8kDA/M04WrVltu2EJd8J//AKtzg/b1qXjWxW3EyjlVuWtkV6S6ckRemKrdeIKmVS3HvEadThRQrgZH0qonm9QdGNcOyGWi5CdVtQVHKJLWchJPkoV1KCFedatxtcK7xFxJ8ZqSwru26jcK0FkatE6sjaz041d4zDrAUtTa23CCUqT3AI7ipHWla7TBs0FEO3xWo0dH4W2k7Uj7Vu9hQHhxxLSCtZwlIyT6CqijdcbZc9QKs8eA9HbfUWI81SwQVnISSnHAJ96k+uupdk0WExpYXKmupyIrOMhPqongCudrVd9IN6q/SEm13FmGXFKS2l9KwyVeY4BIGcgZ8u9AXfoHXM13UcrReoHUybtD37Zrf4ZGOcYxwQD39qtIVzx0ytEO69SET7EmSbNZ2FI+MkDK5Dis8q9zk8egFdDigFooooAooooAooooAooooAooooAooooCjf6RN0W3As9sQopS6tb6xnuEgAf7xqFdHNYWvR14lm8BbLE5tLbcoJJS2UnsfY5/gKnP9ISwOv2y335DyQ1DUWHGz3O8ggj8jWx0e03Z9QdMAxdbdHltia6QHRkg8dj3FCCbf4TdGFoLGo4O0HH+UOc/TGaojrJrG2avvEJVoCnmIKFIXLwQFlRzge3Herx/wUaJMcsf1ejBBVu/ErOfrnOKh3WLTtp090vVHtdvjxGjNaz4SMFXB7nuakGl/R0ua12+82xRJQ0tuQgHy3ZBx9xmrzqkf6Plgcj2q4X5bgLctQjttjuNhyon6k1dvYZqGBTxTTeb7Fs0YvSFHJ4ShPKlH2/vrT1LqRmzxtqSFSVg7EHtn3qtwHLtJVOuc7w2lHBWo5JHokVdxsN2LnLpFDJzY1vhH2Pqpd51c6dhTHgpPbPB5/jWs/o9bTqwZrIbSnduXwffgc4rejXNdwfattr2xYiFBKncgKUPQDyrcn6aXcJD0mfM2IwAhKOwQP3vWrUbZVS0ukc9x+p3IZ7ay/LmMxLStTERAAflNJPzLA55re1Rdo8JSYkdDTzygA+pZJJA4AOKbrjqRMeP8BZh4LCMpLoSMq+h/tqMgqUo5yVE+uST/bVmnFdj52+ka53cY8IDxF1LLtrwVBYjsI7FCUZ3emT3q0rLNVcbTHlLTtW4gFSffz/jUK0xpDx9k64I/VKAUhk5H3NT/bta8NHyjG0EeVc/OlS3xrXo6GCrIrdhlyOeawBe5GVApJ5IPlWKKyqMyltTqnCEgZVjOccmvT+5TSw2QlZSdpPkao70XJTIprOC4WE3SM4pLrCdqkjzQaroYPPFWBqS4LbtjHxLj0aYFHKEYIc4wcjONtQN9bLhC221IUfxAnIz7V6PxTkoaaOFm6cjGfL27VI7HrCfaloaeKpEb91R+ZP0NR1PPelxzXQvx67Y6mtlau6db3Fl12q7RrtFEiM4FJPcZ5T7GnHNUbb7lMtUoSIbmxQ7pPKVD0Iq1bJf2LzCLjWEvJGFtq7g/wB3vXmcvBljvr0d/FzVatS9ka6i392DbVNtR4c6EoFqaypz9YjPY49KoB95bywSpZSnhIUrO0elTDqNKdkX5xcyyi3zB+N5t3KXgOAeO5qFgnua9j+n8ONVH1X7ZpyZcpaHzS+lJ+qp6o8PDaGxlx5YO1Pt9TTlc9ES9JXK3u3wpct7khIWtkk8A9jn71Iek+rbZZGpluuUluMhxYcbcc4CjjBGacuqusLTMtLNqhuNynnFh3xkHKWgPPPmT2xVTIzc2ea8dL7H/X/kzrhWobfstRl2K5AQ4ypsxlIykgjbtxXN5tMfUuunoFn2sx35Kw0TykAdz9M5pkF0niOmOJskMJG1LYdO3Hpit7S9+Vpm/R7mhgPeHlCkk4+U8Ej3xWWL4m/Brssi9troTtjZqLJ9eOjaolnL0CeZE1sb1oWkJQsegx2+9VYFLZcyhRStJ4IPYirsvPVyyv2pbNubkPSn2SEp2Y2Ejz/4VSJ+uc+dbvB2ZVkZxyjDIUF+BavSy+uImfBxre7IdeUDMnSJH4R5Y/uq60KyMk1yfZHWE3ZhMlmVIZUrmPHXtU4fSr3f1uiHbIrbcB1mSWxmO8RloYwMkVwvMeOlHJ1UvZtqyFCvciavyUs+eT6CmS53lyLg/CSX0kZy0kYTVezdVXWWoYf8AD/quCr61pO3e4vFO+a8dvb5q0VeKnpORSt8hybSH16+x3JC3vi7oyVEnw0rTj6e1ZIF8lSJhFsi7to7SJBUT6+eKiZUVEqUcqPnQCU8gkHyI710X46HHr2UlkTTLHctiVwW5bTNugyh8zhdSFhJ+uawTNQwY14iB/L4QkbpDTpAz7pHFQEuKUnaVrx6ZOD9qyQYD9wlpixUAuL7A8D71W/xsYpuyXRv/eNtKK7J3c9VQXI7v6PuCWFIBJ/xfduPsaZLJP1BcnXWYzzbqwncVvJB21ILXoWGykOTHFPulJBSOEgn0p2sVjVZm1tF5LrZ/CPDAUn6nzqg7aK4uNfb/sufStm059IjC7lqmxqV8WyJTXmrblOPqO1ZRqOwXNKlXCIht1Q+dSkZJ+hFOd/vtsafctc34hIKQVKbyM58sio6zY7BdHFNW64vId8kODOfz5rOChKPKyOv7RqtbUuKltG4NEwJafiI01YZc+ZICcgA+9M930vMtTKnkOJdYRzvHyqT9qmtutJgIaQmU9hCeWt2Uc+YzW+82260pt1IUhQIKSO4rGGbbXLW9xMZ48Wt/JAbHrCXawlmQoyI/Hc5Ukex86sm2XSLdI4eiuhaT3HmPqPKqeu8F23XJ1p5O1KlEoIGAR7Ultucu1Sg/Ec2n9pJ5SoehFXcjBhfFWVdMjHzZUy4S7ReORS+VMdh1BGvcULbOx5Iwto90/8ACnofhrgzhKEnGS0zuQnGa3E5o1MllzU3UpVyINwTHHwQc7+HvTkp/wDD/M1UoJSlQ5JArqDrBpK0yNM3TUbkX/lKNF2IeSojI3AcjzODiubnrU61YWLspaPAfecjpSM7gUpSon6fNRIzOw9E2+Jb9G2lqJHaZQqK24pKE4BUpIJJ9TUhpn0oMaRs2e/wTP8AuCnesQLRRRQBRRRQBRRRQBRRRQBRRRQBRRRQFZdeBnpm/wD6y1/M1j6Cf5uB/rjv9lSjX+ljrLSUq0IfDLqlJcbWrsFJPGfbvXnp7pNWjNJx7S4+H3gtTrriRhJWo9h7AUBK8VVvX3/Nxj/11r+2rSqJ9QtJq1ppV+0tyAw6VpdbcUMpCk9s+3NAR3oSNvTJnP8A509/MVM9QXxqy21TywFOq4bRn8R/ups0Tp1OhtGtW2RJS4pordedH4dx5OPbiolPM3VtxeksAeA0oIbQpWMD1/tq1jUqc9z9Ip5l7qr69sYZct64SlyZCyp1R5J/kPavBbWlaUrTsUewXx9+afJOmn4hjhbL7yVEeN4WCAM4wPenuRCi3i7pgKirbbjICi7n8Q/d/vruTzK4ajBbRwVCU3t+zY0tYmokduY8nMpXIUTnaPQf31m1W1cJjEaFBbJS8o+IoHAwPI09NoS22hCEhKUjAA8hWZNcWVrdnNl6Eft4kZt2hobTOZri3nVDnBwE/Ssr/wCgbBcGGVQNqwjKHUo3Hvj7mpODmvJbbLniFCSodiRyKiWROX5M3RqivRmbUFISpA+UgEceWKV51DLSlrUEpSCST5V5bcSSUhQJT3Ge1QHV+oZqp79qaCUsBICiBkqBGTWFFMrrOKN1tyrhsabtqK4XC6KejvOoQgnwkoPl6kVmtupbsu4MIduA8PduX4mAnaO9YbNEbk2q4FgrVcEpAShI5Cc84PvTK40pvAVt+iTnFd6umqe6ku0cids19+zfvk/9JXV6QFlTZwlvP7optoAOKCMV0qqlXFRRVnNze2Lml3V5orYYnvINe2Z71ucLzRWflKVJScbknuPvWJPehwZbVg7Tj8XpWE4Rn1IyhJxltEHvLkVyesxG5bTQ5CJTm9SST2B9K3NI2Aam1JHtin/BStKlqWBk4SMkCm64kLlqxJckf9tYxWexXqTp68M3OIlCnWs/KvsQeCDXVlXYsNwo6eujrVyTluRcN/6TWJNlUuCp6O/GZKt27cHMDPzA1RfGBwORmrWvHWCTcrUIdttxRNeSULWfnAB4O0DuTVcz7FdbXHakTre/HZd/AtaCAf7q5vhnfS5RzJdv1t9m+7i+6/Q3ilPlxxSZHevSQVEBIJPoOcmvSSek2ysm9l3dIrFal6cF0MdC5qnVoU4vkpA4AHpxTJ1isVutxgTYcVuO5IWtLpbG0KIGRkdvOtaw2DqBpmC3KtyQIyx4yoynAfLzT5HFQa9365X64ql3KQpx0E7UHhKPLAT5V4/DxrbfIO6uxOK99lyySVfFrs0GXFMvIcS4ttSTkKR3FTe1PB2KFB590k5UXs5z96hkPYJjPiSPh07h+t252++KvCDp8XTT0cyLizKk43Ny2WwMp8gcd66Pl8mNM48l7OdanKOkQ880YreudqftUnwX8HIylSexFaNaITjNco+jnyWugpc+1JRWRCCskd92K+l9lZQ4k5ChxWOisZJSWmF09okMTWV3jvBTr/jo80KA5qTWjWzdyniK9G+HCk/IsuZyfTtVcUv8PpVG3x1NielplmGZZB+9kh1lOTLvRQhCR4QxvSc7yfP7UwNuOMupdbUUuJOUqB5BrzklWTSq7VvqojXD6b7SNc7ZSlyY5M6iuTc5uU7Jcc2HlHYEeYxVkw5jM6Kh9lYUlXkO4PpVdQbfapa2GFXF1ElzjaGex9M1IWNPGyu/G/pF4Mt8qbSgjf7ECuRmRol1Hp/8Fimya/skEyBFmpSJLLbm05TuHY0yK0rEFyXIP+QUP8hjgH61v269xLo2ktrSh0jlpRGRW+od6oRssr6TNklF9jPFs0a3zky4i3GXArJCTwofun2qZRpSZDQUMA+Yz2NR5VZochTD4OTsPChWqxufbN+Lf9OXF+ht6tf5rr7/AOxH++K5oncdMbb/AN6yv/lN11VrSyu6l0bc7VHcSh2SztQpXbcCCM+3GKpyX0Z1A7oK3WxLkb49uc6+82XPlSlaUp4PmRtzj3rQno7Se1tF3aWP/wCErN/qTP8AuCnitGzwzb7NChFW4x2ENFWMZ2jGf4VvVBIUUUUAUUUUAUUUUAUijignAJpm1Fqa1aXtip91lJYZSdqfNSleiR5mgIrqDrDpvTmolWaX8S462Ql9xhG5DRPkTnJxnyrUtnUOTA105p/UAb8Oe6ly1SGcbfBVnYF+eTiqW1Td9F6j1g5dW/0xFjyXAqUgNNqz5EpG7j6U+It9nv8ArqyxNMzpdyWuUiU488CBFYRyloefyjOffFNA6bByKWvKfX1r1QBRRRQBXkivVYnXUtpKldh3NCG9LbI7qYOTtltQstsufM+tJ52+SR9awQoceGz4UdpLaO5A8z7msz7peeU5wcngikTxVpbUNHCvt+pPZnwPahtlpLynQj51gBRHnXlOTWROc1HwYx9mVNZU1jHavae5rWzfEyedM9/v6bP4KEtl1504SgKx96dxWpcGG1xXHfAC3UoO1QSCofTNZQ1yWzKTfHojum5gRqS5R1vBanT4iSDlP0+o7V51HKgx7ww4gsFw7m5Iz82COAfQVF3pkaHJLsFqQ1IT+08oHB8zjHFNq3FvOKccO5Sjkk8kmuzRg85c96RQnkajxZKIFwgWa2zGESd0l8FaVto4QfIAn86iylqcUXF8rUcqPqaPakxXSoxY0vafbKs7HJaYUUoBJwBk+WPOlcbU2opVjI7jParPNN6MNM80UUVICjyoooCMagYWlYW48kBR/VtJTzj1NR/y71PpkYvtEI8MOdkqUM7ahUqN4LziUKW4lBwVlOATXUw71riy9TPaJj0pVCRrNK5jyG1eCoM7/wBpZI4q49bqhf1QuSprbbiEsKUlK8cqxxjPnmuY8qSpKkqKSk5BHcGtuddrjctnxk198IACQ4skAD2rlZ/hbMjKV0Z9HRrvjGHHRP8ASPScXyxR7jOnuxviBuQ2hAzt8iSfM0xT7MvQOvYfxaPHitOpcbWsfjb7E/UZqaaO6qW6Dp5qJefGTIjgNp8NvduR5H+dQTXmqU6qvypbIcTFbQG2UrGCB5k/Wq+H+/syZ1Xfh2v/AIZTdSimvZf7+prMxanJ6rjHVGQjcVBwKJGPT3rmK6yWpl3lyIzZaYddWptGRwCcitXOSccZ744z/fWZiOp5YKgoNbglbgHCR6n0roeO8VX45yslLezVdc7ND9o23yZ13BhuQi+2N3gSk5DqfMfWr8iMNxo7bbbaGgB+BsYA9QKiOjtMG2RG1TmYkgsL3Q5TY+YpI86mIJJrzHlspZN216RXb7IVrdX/ACnG/wDZf21Gamus4Cn4rUttJJZOFAeh86hVdHx006UihcmpBRRRV81IKKKKAKWkooBe3enC22eZc3UeE0rwSrap3HCfekssBVyu7EcDKN25fskd6tFiIxDZDTDaUIHYCuXnZrq+yPstU0cu2RROh9rycTlJQAMHZ8351IYkJuAwWW1ur57uLKj/ABrdKqxKIzXEnfOfc+y0oRgujUTboTa96YzSV7t+5Kec+tZVHkn1r0o81jKq17b9mpnhRxSAj1oVzSYoF7Hm2SC42WlnKk/ypywD5Co5Ec8KQlQ+4qRJORWicdHZxJuUNM9gUdqTNIo8HisS2LuHrUd1hqd3Stq/SKbW9OYSoJc8J1KSjJwO/fJIHFc6S7nrn/CgtIeuH6R+MIQ2kq8PZu4AA4KcVePVBZVpONE5zJuURleB3BcBP8qAmFslvzrcxIkQ3YbricqjukFTZ9CRxW7SAADFLQBRRRQCHtVLdQ2o9z6x6att2GbV8OpxtCz8i3PmPP3CRV1VGNX6MtGq4rBuDaw7DUXWXW1bVJOO2fQ0QOOHgPiXQOBvPHpzXQvS9yz6T6Suasfi5eysyXUDLi0pXtAGfLmqDRbX5TVwlNlHhQyFO5POFL2DHryRV46fdhN/0aJCZzyGm3G320lfmsufKPrnFZsFz2u4tXa2xZ8fPgyGkuoz3wRW7VP9P+qOlrZoa0wLndkMTI0fw3EFCjtwTjy9Kkur9cXG1aajag07bWbtbloLrz6ntiW2/I47msATuiqqga46jXKAxNiaHiuxn0BxtYnD5knse9bH9a+p/wD+go3/AL8n++p0CzTTPqPcbLJbQ6lpTidoWrsM1C9HdQNTaj1TLtMzTjMRuCoomOIkbiyrHyjH7WceVS7UKESYhiOKx4qSO/P1rKH5JmjIlxrY0wWFRoLLC3fEUhOCr2rbTWuyktsoQpW4pSAT61sJqxJ7ezgJmZFZBWJPesgrFm6JkHFe0nNYwa9g1i0bkeyrakk+VQ1OvVIccQ9EztUQChXofepVMQt2I62hW1akEJPocVVzlmuKZLjXwy3FoOFFAyM/WruDXVYn9U03TkvxFdTIvt5cLDQLrxKgncOB71le0/PjMKceQkKQCstZyrYDgqwPKpTZ2bfZWWUOzIqJRT+uKjlR9s+WKckyYUm7Bxq4MLSpooDIIyee+as2ZlkXxrX2o1xpjJbb7ILKsyxEEyAfiIu0ElP4knzBFNIzjP8AGrARbGf064YSX4zYyX0gFKCcDGPIg803RrEiFeJTT0VT7JRuaXtyE59vOt1HkGk4yNc6P4MsZyww7FF+MCFrwHPlTlZUab71LsMphTsRtYkkcbE7R9TTc9Y7gl9TaWFuJGSlaTkKHsa1ZMF+EhlUhAT4oykZzWdNNUpKSn2zCU2l2jXH2pKXzpK6u9eyuFFFFTsC1rSLMLg0ojPhsZdW2n9vmtmpHoxCHbjJSpIILODn0zWm+6VMOcfg2VfkVvO0rPbi26QltJfubqhHitDJCRTC5Geb8XLasNLKFqxwFemftXUVntLEOMGghK/CUrwlqT8yUq7jPlTXI6e2Z+JCiNpW2xGlfFKT+Iuq54UfTn+FUaf1FOD1Yto7kMblFNHNhCgcYORxzxilKFlClFCsJGT8vYVdt+6ewo1kv8jxN7sh74ppKU42JSc7B9efz9qhd6nWpySi5WtJQ1LaDEuEv0Ccd/f19QKtWfqqmMfXZexPDX5UtQ9EdgaZuE6U5FDXhyBHElpCiP1ifLH1qzdJ6XYjNt3ADaiVG2SYjg3ZV2yPTHpUITfnIt0kSoiCgOMeAjJypCcYGD9q8N6jmx7CLSyooa8YuKWFEHB8vzrzmb+ppZL4+kdmf6PyeHJMvNtpLbaUIQlCUgAJSMD8qypGKgdl1wqfeY8NCG2YLbBLrrn4iQO/NTSBOi3KOX4b6H2wopK0HIyKpV3xs7TPNZvir8KWrEep6HHLfISync6WztHqaq1xt5hfhvNKQsHBChVtY7U3X21pultW2AA8n5kKx5jyrqYeU6Xp/JzLaua2VotKkK2qBB74IxXmpXMtbt2sjctphaJrGW3WlDCl4/mainIJBBBHBBGCK7uNkxuX9lSdbh7Ckzntj86ysNGRIaZScFxaU/masyHp62w2g2Iza1Y+ZSxkmteVnRo6fZlXS7PRXjdouDrHjohvFrG7eE5BHtzWqGyVJByAeArHBq4220NNhtCEpQBgJAwMUw6lspuEFJioSHmVbkp7A+tc+vyrlLjL0ze8VL5NmyWePaoiQ38zqhlThHenRZrGwFIjtpVwoIAI9DQs1ypycpNssL7VoQnNYz35pc1jUrJ4rAxbEUeaxnvXo15NZaNTYlLSUoBoSkKMjBqQQ174yCTk4waYRTta1Dwlp8wqsLFtHQw5NS0b6lYBPAwM5Ncta+1vfdVfpCbHlORLDFkiKw22sp8VXJyrHc4Ga6ieaDzam1fhWCkgHyIxXMfU3R39RtM263JmmSmVcH5OdmwJG0AD8q0nUNDpxe9bxJctzTcVy5obbSX47vzjHYEEnIPerEg2TqJrfUMCXqRpFntMB9L6YyAMqUk5GE55Pue1YP6Oq4abfekeK38Yt5GW8/PsCe/0yTV5ADFSBR2zS0g4oqALRSUUAtY5H+Qc/wBE/wAqyV4dSVtqSP2gRQHGltOdO6qHq21/84V0B0ggRLl0lgR5sZqQwXXSpt1AUk/OfI1CLf0W1BHsepo7q43xEoNpifrOFhLm459M1a3TnT0zS2h4VqnFBlI3qWEHIBUonAPnUgg9xsNmT16tMBFsifBrta3FR/CGzdlXzFPYmph1HjMxelV9YYaQ003DKUoQnAAyOwpjm6S1FI6qtaiaSPhWXUNoWZeCI5T8wCdv73lmpfri0yr7oq7WuEEmTJjqQ0lRwCfTPlQC6AH/ADf2D/UWv92pEexpn0nbn7RpO1W6Tt8eNGQ05tORuAwaeFHCTUAq3px/nF6hf68j/wDtUmvMpsamYZWvClxSAPfdWno7TNxsur9W3KWlsR7lKQ7HKVZJSAc59O9aGsVhnV1vWrsG0/luI/tqziwU7NMpZ7aqHsCsgPNeM0oNPk4qMo5NZE1hB7VkSak2JmVJr2DgViBqPaovxhNiLFWRIUQSsfsD++s66pWyUYmxzUVtmXVF9ctrDbUZSA84fmJ7pH0qAqlSVOOLLy9znKvmPfPekecW8suOLUtZ7qUc14r0OJiRqhprso2WOTDJPck1u2iY3b7ozKdSopbJPy9/StKirNlUZRcfg1qbT2Wjb77BuKCWndqgduxzAJ+lNVx1DblTVxJDclKWzgrSSOftUEBIIPocj60qskqVklR5yfOubHxcFPezc8lv2WCvU1oRGUoPlYTxsCTk/n3qJXy4sXCSz8OkpZZRhIIwM+1NQJFOltYiTmVRVpDcs/5JYOAr2Nbo40Mb/U9mMpufQ1VvW6LFllbDzvhPKI8NR7VqPMrYdU24kpUk4IIrz51cl98ftZq9MdU2Nbb4YlSG2VryWlE5SrHrT3b9Ixggrkvh8nsEcJH99RJbi3TucUVkAYz5elWLp9jwLLFTkklO7P1NczMndVFfcb64pkXu2mHLe0/JaJUwnBTzyM9/7K29Ct/47KX+6gAc+9TB5hEhhbTo3IWCFD2qMabgO2zU8uK4CE+HlJz3Tng1UWW7aZQk+zb9PUk0ieQ+QuvNxnIt0B+YtC1pZQVKSgZOPYV7i/t47VHtbzrvb7T41qQws5PiJcGTtx+zzjPNcax8U2elw63ZKMV8lV6t1QzcLwLjZ5shAeb2PMrBA4HoePy86iGSe5r3IdL8lx1SEIUs5KUDAB88CsdcC2bnLZ9c8dg14tSikGMUtPFl0xdr9uVBjbm0HCnFnakH+2tO5WyVapCmJbe1aTtKknKc+mfWsHCSW9G1ZtErHUpbaNPJ5wcEjH1qwdE6gnuuxLPBhMNxGuX3FEknPfn1J/lVeVtQiPiUIW860ypQ8RTYJIHsBWdFjhJaKXl/H15WO012dDpO4cEH3FewaYtL3C2S7M0i1PrdZYHhkuZCgcZ5zT2DXpIS5JM+KXwdNjrfwezyPM1XWqm0M39/anbvAUeO5I5NWJ96wSYkeW2UPtJcSfUVdxL3TZyfor2w5rRVCVlt1DiT8yFBSefMHNWTA1PbpcMvOPJaWhOXEKPI+nrTPP0YhW5cJ7Z6NrGQfoaY5mnZ0G3qlyAhKQdpSDnA7ZroWyx8pLvTK8edRNIOqYc65CGylatw+VzGAT9K3LhbhNWlYkvsLSOC0rA+486rmz3Q2qemSUJWnsoZ5wfSpvaNQM3h51ttpxtSAFfP5iqWTiOmW4ejfC3kuzC4u72mRjebjHX5KIStPnwPOt2ReoUQoblPpYdWkKDa+4rZcZZddbcU2krbOUKI5SaxyYcaUD4zDayRjKk81XUot9kORozbupEhmNFZLzr43NuZ/Vj6n6U4b+AVYzjnFYmIjERoNMNhCAcgd8V7NRJr0jH2BPNJ50nnS1gYiilFIBzXsDNDZFCeVOdrPzOJ9QKbwOK37Z/lV/6NYy9FzG/3EOm4Zx51zn141Exeb3b7Hb1IkLhlXi+Hz+tXgBA9xj+NSrqpG6hXC/twtPJlG0usgH4ZYQCvnO9XBH51i6cdG1Wee3etRraemNkLZjJO9CFfvKPmoeg4rSdcrWfa7j0m1raZIdUollt8ntuBwHGzj34rq2K8mRGbeQcocSFJPqCMiufOucK4XfXNogx4j60mOG23AgkLUpfIyB5cVf8Abo3wdtjRgoq8FpDec+iQP7KEG1RSedLUAKKKKAWjGaKKATApAkCvVFAJgUmK9GmLVmpomkdPyLvMQtbTWAENn5lqJwAKAfMYoqven3VKFrmZJgiE5Dlso8QIU4Fhac4yD7VYVAJiq56hoKLpAeCT+AjP0OaseoP1FjldujPpH+Scwr6H/wDyreE9XIqZseVLC13BF0hJeA2rHCh6Gt3tUX0ev9TKR+0MK9+xFScHyrdlVqu1xRwYvoyA17HasYpQcVXNiZlBAFVXOObhJOSf1qhknyzVlTnC3AkKTncGlEY+lVaCo8qzk+tdfxS+5s1Xs9ZpKKK7hWCiiigCvWeO1eaKDQua9suuMOpeaOFoOQax0ColFSWmPRKJ0T9Pw250ZQ+ISjapv94+1Rc5SraoYUDgj0rftdzctcnxEJC0qGFJJ7inEQ4V1nrnGShmKeXQo4Vu8xXPhKWO2pLcTPpmpYrUbtMKSSGmxlZHn7CrHZaDaEoSMJSAAKZdPXONLW9DhxyiPHSNqz+3zin9CeAK4+dfOyepdFuqvR7Tmtd+BvlsSmClLyDtWT+03nJFbiU4r2BVLei7CPwbMbgLqveqUaE4w09IursZ4IIQwFfK5/4c/wAasaOAG8471FdeQ2XrR4xs/wCkX0kIbQlGVDP8cVWu7iz0PjJ/TuhI5/I5orPLjvxZS2pDBYcHds9xWCuA12fXoTU61JfKLk0vdmW9HW+Ba9v6Qe/Vp89iv2ln2FaXUeLb7VpWLDASqQHQUE43KJOVKP1qsoFymWt4uwpCmVkYyn3rxOuMy4yS9MkuPufvLOcCrTyt18NHmKvA2QzFdy+1Pf8AbNasjO4upCW/EJONmM7vasdblrhpn3JmMZaYqlqwh1Q/Cry+lVYR3JHo8uarpcn8IuTSj0xy0hMq0/o4NnahAGAsfvAVIAaa7PFmQrY1HmyxKeRnDu3GU+X1pxFelp/BHwjyFisyZyj/ACZQaXNYs8V6Cu1bSlyPYODSKSlaSlSQoHuCM0hUKTdT+ydmhMsUCYytBjNIURwtCQCD5dqjsCPL0tKcclMFyO4nBcb5x6VMN9eHQlxCkLSClXByO4rfC+Si4vtM1yUX2NTWpre7GdfKlIDZ/Cocq9MetNCNYOKkOKWylLQSQhIGSVeWT6Vq6pTHRLZQxtG1BSoJ8hngVHhxXVxsGuyPNr2V52tPSJWxrAFsfExTu8/DVx/Gt6DqOLOk+AELaWr8G/8AaqDnmhK1NqCkKIKTkEeRrdZ42qS0jFWstAHNehUIiapmtKxISl9P2SamECWmdDbkJbW2F/srH8a5F+LOn8jfXJSNgV7TSAV6AqqWYoXkn2rftg+Zw+2K0R3pzt6MNKPqaxk+i3jR3NM3tgPJHNLtGKwS5bEGK5JkupaYaQXHHFnASkdyajWmuo2mtVXJ232qepyS2CrY4go3pHcpz3FaDpkqLaSQT3FewKKWhAmKKWkoSFFFFALRRRQBRRRQCEg1THWvXVviMnSjkBM1b7aXX1Fwo8HnKcY/a8/yqTdTtTXTTCtPPwHUNx5FxQxK3IzuQcce3Ga5y1hNdv8A1Aur6SVKfmqab58grakflipQL66NaVscCxo1FbHJDrtwa2K8fbuaCVYKAE+4zVpgg1QjWm9e9MGpTlgfjT7KoeI4iQoANHAySCRj6g1Nrf1Lht6KM27T7YLyhlavhIz4XuWPwADnknFGCw2nm3gS2oKHIyDnscGmnU8E3CwymEjK9hUkDzI5/srX0XbHLPpWDFfJVKUjxpCueXFncr+Jp+WN3BHlUwk4SUl8GFkecXH+Sj7bcHrfIU40EFSxtIV271YTDqXm0rSpByASEnsag+ord+jr3JYCcNlW9HHkeax2u5rtcrxcktHHiJ9RXor6I5EFbH3o8u04ScWWFmvWawtPJfZQ6g5QsAg17zXEe09M2bMnl61BNSW74O4lxtvaw78wwOM+dTnOKwyYrE1ktSEBaCc4PkfUVaxMj6M9mFi2is8V5p9Xpe4GQ4EIQGwTtJV3FYW9NXNbuwspQP3irivQfu6mt7NHFjRRTxP05KhMeKFB5I/EEA5FNKkLQcKSUkjPIxWyu6uz8WRrR5oooraQFFFFAFKCeRng96SnawWVy7SwT8sdsgrUfP2rVfbGqHKRlFNy0iX6UgKhWsLcTtcd+Yj0HkKkKRxXlCAEBI7DgVlSK8lbPnNyZ1qoa6PQTWQJzgeppAfUVmbGSCRxWgt1w2zYQnCcUixkECvWaQ8isPkv+l0UTrjSv6GV8ZLuLkudMeV4aAnGft34HFQp1pbDhbdQULGCUqHIrqJ+ExIW2480hxTZJQVJBKfofKq2vPTsravFyJVKmPblMMpT+HjgD3rnZGNvuJ7Dw/6g+jH6V/aXoqMYIzSEVLJ2g7nBiWwlCzImLKFoAJDecY/LmszOhHhqSTbJPihhDJW2/jjOOOfM+1U44029Ho357DjDbkiIMtF55tsFIK1BIyfM1NtP2ZtliZGu1rS4pspU24VYOM8jI79hTvbdFo/q8qPcmEfFNPqUy4heDjv3+3b3rafdDrhJSE8AEA55FaMqx4mv5OJk+Vj5BOFf4jt+mEtPlCMlgI+UehxW1FuqHA024R4zhwEpFMKIb62y4hpRSO5rGHFsupWlRSU8ZxzWivyuTVJSmumeds8ViWpqD7JnnjmjPvTbbJTbrIbS4txYyVFQ7e2a391etxrfrQUzx2VS6LXW/g95oJrxn3ozW8r7PWTWGU4tuK642AVoQSkE4Ga95rFKYRLjOMOEhKxglJwayi0ntkN9FZqcK1rWokqUSST614rcuUL9HznI4UVJScBShjIxWnXrKWnBNFJ+woooraQH17edSJjVbkcMMtRUpjoGDuUSqo7RWi6iFq+9GUZOL2iwoeobfLdQ0h0pcWcBKk45p5A4zVUx0uLktJaKgsqAGO/erWbBDaAo5OBk1wc3HhTJKBfx7HNdnoDjA86c1PtQIJekrS002jctRPAA7mtSMz4r6R5JOTWe921d1skyA1IMdchlTQdCQrbkYzg965k3vo62PDXYw3e46f1rZpmnot5jrdmtKbT4S8qBxnOPPFUVplNm6Y9Qlu3y6GU/DCmkpt7RWkKPB3k45A8hWlEian07q8CFZ5cyTEfUhpS4RCVEZAUCB7574qO6sst4sl9W1fSDcZDYlOEHPK898efrWBcOu9OantOqbf8AHWiWmQ0DtUBwpB9CO4p6rmrps6bH1D06LcpSIt7t4VIZ3EgKwoE/7Sc+2TXSaTxUA9UlLSUAUUUUAtFFFAFFFFAVl1hs+oNQWeDbrLaUS0h8Prc8UJU0Un5cA+uTXPEq03iNcLncRBW0bdLAklJ3iO6VZGfXkV2itSUJKlkADzNc7M3e1/o/qqXHkLRJXuYx+38xSCP/ABEVKBqX64vaysdlv4u89iTPnNWqdEQ9+pQccqSn3GDj1qdf4BbZuBTqC7DB4xs/uqoNLtu/1btrqwrwlamipBJ4Kgg5/mK67owVNP6RGNBkSRrDUClNNqXgv98DNZ+icB86PF5lXObLfmrIKH3StDYSSBtB9fM1Yt5H/Is4eZjuY/2TUK6J/wCa+3YP/SO/7xoBy1vZvjremW0keNHyVepT51WaUlxSUJ5JVgCr7UkKQUkcEYNVPqbTL1snuvR0qVFX+sBA/AfMV2PG5agnXP8A6ON5HG7+qh/ssVyLaI7ToIWAcg+XNb+2sVuK3LdHccSQ4psFQPrWwe9UrXubZRSMWK9AYpcUEVgNHnIJpc0baXFZbGhMeWKh+rgBMjhKNv6s5OODzUxxWtOgsz4ymXU5HkrzBrfiWqqxSZjKG/RWh70VlksLjSXGHE4WhRBFYq9RGSkk0VmtdMKKKKyIMsaO5LkNsNJytxW0f31altt7VthtxmuyRyfU+ZNVzp6R8NfYiyeFLKD9xVpqKG/mUoADkk+QrgeVsl9RR+C9i1prkegkYrHLlM2+I9MkLCGGEFbij5JHJNY7ZObucQSWQQgqUBnzwcZpt1xAfueibxEi58ZcVWwAfiI5x98YrkrXJRfydOqPZRuo+smo7lOc/RcgW6GlRCEtoBWpPkVE+fsKeNE9bLhFnNRNTuiTDX8vxO0BbZ9TjgiqeIUlZSoEEHBB7issaO9LlNx47S3XnDhLbadylH0Ar0bwaHVp9f2Wl0drWy7wLvGTIt8tmSyocLaWCP8AhRc7vCs8VUmfLZjMpGSt1QSP+Nc+6e6K6sdQh925N2hagCEJWSsD324Ar1f+ieqktqfZuaLspPPhqWoLI9RuJBPtXC/bUfU1z6Nu3r0bOuOtk+VKXD0wv4eKngy1Jytz3SDwB796ZNO9ZtT2ye2u5Sf0jFKvnQ4kBQH/AGSMVXkqJJgSXY0tlbL7SilbbgwpJ9xWNIycAZ9q7scHGVO0v+zDbZ2zb5ka6W+PPjHew+gONkjyI4rXuTGFh0ZweCPf1pr6cQH7V0+s0OWkpeQxlaSMEEknH8ajmvOrVs0xMctUeMZ81Aw6kK2oayMgE+Z9hXm4UylbwrWxaudfFj1dEtGL+sCyc8BB5P1qMkAZxxj1qP2LrHEuEpES5wkwQ78qX0r3pSfLcMZA96l0uGsPIShRdccys7R/bXA/UOBcpKbR0fB3xqTqs6HKPMjKjoV4gTsSM54pkkuIXJccRnYrtx3rxtx3BrMxEcfUsIQSUd0+dcW66zJjGpr0dSnGow5Su5exztIeQju2WfQHnNOeT51gixWo4y22UKUPmGa2cV7DAqdVCgzxPkrlfkynETdRml7Ud6unP0eck0DI4r1jFGKkdkd1Vbw7FExsfM2MLHmR/wDf9tQ6rS2BXykAg+RqN6ptkVmD8W02G3AQk7BgK+orq4OZx1VI12Vv2iI0Uev1orulcKB3FFb1rtb91lBprhA5WsjITWuyyMI7kTFNvSJTo62tiAZzrYLqlEIz5CpSfPzrVgRRBhNR0nIbGM+tOMRkuvA/sjvXlMm3nNyO1j1dJJG5CaKGsqAyefetrAIoCcUtUmzqxjpGGQ83GYcedVtbQkrUSeAAMk/lXI3UvWEfWOrXLhGZKIkdHgMq7l1IJ+Y+mfSuhesMx2F0wvC2VbVLQhokd9qlAH+Fc4DTCnOnKNSR0rWWp648jac7EbQUn1AzwfrRGZ0Z0y0yxbtE2N2XHYcnJjlaXy2N7aVncEhXccGp6AAKrvpRrWFqLS8OAX0JuUFlLLzJOCoJGAoDzBFWIk5FQBaSlpKAKKKKAWiiigCiiigPK0b07ago6S6e+FlR1uTnUSWSyvxHycDfvChx3BqeUUBCmemFgYslttLaHhHgSxNbPifMt31Ucc+X5VNMUtITgUBjkMpkMLZX+BxJSr6EYNNumtOwtLWRm02/xPhmSop8RW5XJycmnQLB7d69igCsD7KXUEKH/Cs9eVHAqU9PZEkpLTGF1lTbhSofQ+tYinFPjrTb6PY9iKanmFNL2n862qWzkX4zhLa9GvikI4r3sFGzFZFbiY9tGKybaXZUjiYynIowEJUo9gCTWXbSFAUFJI4IIovfY49FXXOaLhcXpITtCjwPYVqVu3e3uWy4uR14xnKD6prSr1mO0600UJ9N7CkJwM0tO2n7W7croyPBK46FbnFEfLisrrY1xcmYwjKT0h30np9x2Q3cJCChtH+TSrgqI88Vm1BMnXO+CzwnT4ZwFJTx7nJ+lTdCAlAAA+npTTaNOMWyS5KUtT0hwnK1AcA+leanlc5uya/4OtChxSjEdIMVMSI1HbHyNpCRW4hsn2pG0cdq2UpGK58nvs6VVWtHOPW3RcezXFi+QGg1GmrUl5KRwlwc5H15P2qV9FNGMQLInUkxlKpcvPgFf/Rt9gR7n19K3+vSmRoJlCyAtU1vYfPsrP8AD+dSLR5+M6V28QTha7dtaA5wrBH866EsiyWJGLfyb9LkV/rPre9AuTsDTkdhxLSihyS+CQSO+1II/M150b1zkTbozB1JFjttPKCEymAUhKicDckk8e9UdJbcafW06FB1tRSsK7gg8/xryhC3FBttJWtZCUpAySSeAK6f+Po+htrv+TXt7OiutmjmLlp5eoIyEJmQgFOrA/yjXv64JFQrorotm+Xh+7zmQ5Fg7Q2hQ+VTh5z74749xVyX7EPpbNTOV8yLUUuE9yrZj884qJ9AXGv6lS2gR4qJhKxnnlIx/I1zYXzjiyivW9GxItZYISSnv5c1xTeXZDt7nrkqUX1SXC4Vd87j3rtnyqotfdGkahubt1s8luLLfO55pwHYtXrkdifOsfG5EKbHz+SJrZzqk+vNdO6Ekm4aItMhagtwx/DUrOT8pI/sqo7p0Z1hbGVPJisTEpGcRndxP2ODUr6P6majof0pdMxpSHFLjeJ8pJP4myD2OeR9a6HkJVZFW46lor21ycdxfZZRt0fww1tO0K35881nSy228XEpAURgkVsLaUg7VpKT6V4I4zXCjj1R7UUULb7muMmIeaTiiituteis02GKMUV6xxmg0IKCKUcUtDLieB3qM6vnANNwk/iV86/p2FSkDzNQrV7zS7k22jBWhGFkfwq7gR5XLowt6iR2ikyM4J5p2slnN3kKbUXG0JGSoJyDXobboVLcmU4wcnpGG02xd1nJYSooTjKl+gqwrZbGbVEDLGTnlRJ5Jr3CtsW3NbIrW0HgnuTXqLcIEq5Kt7U+OqWkZUyHBuA+nevO5mY7n16OrjY+jcZZU+sJH3I8qeG0BptKR5V5YaQ02EpHFNt/1LadNQ0yrvPZiNKVtQXMkqPoAOT9q5kpbOvVWooeBRWlbLnEu8JqbAkNyIroyhxs5BrdrE2DPqewM6m09NtD7hbblN7CsDJSe4I++Ki2g+mreldNXGz3GS3cUT3Cp1BThvbjGMetSfUGq7Lpdlt28XBiIlxW1sLJyo+wHNOEGfFuUNmXDfbfjvJ3NuIOQoe1CSrrH0SZ07rqNfLfdnEwmFlxEZSfnyQRt3eaeatoDAxQpQQnJIA8ya0Yd6ttxddahT4slxo4cS06FFJ98UA4UlANFAFFFFALRRRQBRRRQBRRRQBTTqV6Wzpu5LgOJbmCMvwFKIAC8HHf3rcuFwiWuG5LnSG48dvG9xxWEpycDJqgOveqVybjAsMV7/FkNJkvbScOFf4QcdxtyfuKAb+kJ1WvqE2tap5jKCzOL6lKQePMnjOcYxXS6M45rn/ot1BhWeK/YL5M+GQtQehvPnCMHgpz5cjIq9oF0gXRgvQJjEpoKKCthYWAodxkedAbnlVc9ZP06dDL/Qhf3B9PxPw+fE8LBzjHPfGfarFKgBmoZqbqTpqw2uTJ/SsV+QgKS2wy4FqWsDtgdhnuTQEI6DSL2ItzZuLrohIUgR25CvmSrndtB5x2+9XIttLo+YA1xdbtSXO06pavhfd+MQ8H3ApRysE5KSPQg/yrsOBfrbOVGYaltKlPx0yUsBXz7Fcg49Oakxa30I9CWkko+ZPpWrjB54p+xWFyMhzkjB9uKzU/5KlmIn3EZ8UuK3VwVAnYQR6GsKo7iTgpP2rLmipKiUfgw4pQmvW0g4Ir2E02Y8WRzU1hFyYEltW19hBx6KHmKr5ttTqtraFLPokZNXJsyMYz7GsMW3RIhV8PGbbUo5JSO5roY+fKmPH2aZ4ym9laQtO3KcsJTGcbQe63BtAFWXb4DUCG1GbA2tjH1reDSirt+dZER+Ruqvk5s7/y6RZoxHD0YjgAnIAA/Kq8vvVSNBlqjWyMiX4atqnVqIST54x3qWayfVC0pcnWl7FBkgKzzzxXOgyODXFy75V9RPb/AKc8LTl7su9IuvTHU6NeZaYcuMIj6uEfN8iz6Z75qwS4lDZWpQCQMknyHfNcrNOKbebWlRSUrCgoHtg96vrWL8hXTK6PxCS6qApQUnuBjnH2zWeHa7nxkY+f8XXg2RdfSZR/VnXKNV31uJDUTbYBUG1f9a5nBX9PIVKuiuvWY7KdKXJezepRhuE8Enuj8+RVG7QO2K2IT64k1iQhRSppxKwUnBBBzXs54VbxuC+DzfLvZ0vrDo7aNUXFy4xn1wJjhy6W0haFn1KfX6V40n0Ys2nJ7c+VIXcZLRy34qAlCD67fM+masmG6JEVp5JyHEJWPuM1kcCig7fxeX1rzn7m3j9Pl0bNFHdateNKjL0tb3dzhIVNcB/Dg8N/XzPtUJ6V63TpC/LbmKULbNCUvKH/AEah2XjzHr7VEL4ZC75NXLJMgyHC5nvncabR+LB7V6KnCrWNw17Nbkdyx3kPMJdQsLQsbkqByCD2INVvrzq9btKTl2yLFM6ejHiAL2ob9ifX6U89LZjkvptZ1rdLjiWSgk89iQB+WK5avzkh2/XFcoqMgyXCvf8AizuPeuRhYcbLpRn6iZyelsvTTXXiHcLg3EvNvEFLqwlDza96En3zyK3OreiI14sjmobe0E3GGkOrW1x4zY5JJHcgDINc3jzz6V1zpdTjnS+CLjlSjbsOlX7u0/2VvzceOLOM6vkiP3FEWbrDqa2RhGkrZuTSRhBkglY/8Q5P3qW6e6zR5s1EW7wkxEOEJS+0sqSn/SB/nVIK4WcdvL6UJPrXTlh0ShvWivOtT9nYIKVgFKgQQCD60uKwaGiuSdCWVUwK+J+FRlR74xxn7Yp2dtzqTlBChXm5SSk4lWeJKPaNDFLWZcdxB+ZtQ5x2rHtz2BNNo0utxEAyaUDilxijIA5rIhRMEyU3DhuyHMbW0k/U+QqsHnVvOOOur3LWck+pqwtRMSZNkdRGaU4olOUpTk4zUdsFhuC7gy87bHFsAnIdwkfXnvXSwrIVVym32aLapTkopG9p7TS2XUzJam1pUj5UFORz61LW2wEbW04A8kitxm3qJy4cD0HFbJS3EYccCSQlJUfU45rnX5UrZbZ0KMPXsapr8W0Wx64XSS3Eispyt1Z4SO35+lc/6G0dcr9r1F5tdwYkQYs3xXJqXSFqTuzgpPzAketOXVvqDH1TpSytW0OsxpTzjrqHDhX6s7QDg9skn7Uy9OrrfNCMDUn6KfmWGcSzIUx8xQUHg+x5Pfg1Wb2dCEFD0dTJwE+QqluskG0alfhBrU9piTYe9JZkyMBSVd+wODkVr6w6tIvmiljT7cyHJkykRC4+jaQkgklJBx5Y+9U9rGxjTWqJdqS6p5TGwKcUOVqKQVH8yahIzOjuk6bPZdNt2WLqCDcZe9TzgYdBwVc4SDzgVYpUMdxXG2k7RImwL3dYUtyNNs0dExlSD3+fBH5VbWsNa3O7dMtMsxHCxO1AoMOuoONuOFYPuaaBj6x2+z6pucF2Nqm0R5UZBbWzIk4GCc5BAPPfipt0vNntmlYtlg36Hc5DGVOlhzPKjn5QecCuZtWWZvT+qrlaW3FOpiPeGHF/iVwOa3tM22WbJedR2+W7Gm2UsvIKDjcFKwfvU6B1rqGE9c9Pz4MZ4svyI7jTbgP4VKSQD/Gud9A25XT7qUgakuUW3qDSkFAd3+KVcJ3EfhHnzVgu9bLZCtkRLttnv3B6I27sbawhSlDtk8kZ9PWqR1vGvzt4F9v0FcVy7lTzSFDBSkHGMdxgYxmo0SdjIUFICgcgjNe6qnp91HiyrJpa0y/GeuU5LjO9IBA8M43K9iMVa1QAooooBaKKKAKKKKAKKKKAhnVSH8f01vrIGVJj+KBjPKSFf2VytqGVIuExmW+lQ3Q2UoKv2kpQEg//AAmuwdU6aharsrlrnrfRHcWlRLC9iiR5Zqm5PSKyv6uulijyJoTHtaJMZS3d21wqUMHjkewxUg3bzYrfe+lFmnWez2+7fBRQHXXXS0ptKEZXykgk5B4PrWn0/c11bdNokaX0rafgJyvHC1yVErPbnKsjtTB0mushu06yszhPw6rW9ISn91SQUnH1B/lVz9JAn/BZYMY/yB/3jQDCq89XVpKVaWspSoEEGQe3+1UB0hplT3Uly1ztI2wORFJdmBUla0spVyFJBVhXccV0htFUbdrq7Y9e9Sbkxw8xamvDPoo7Ug/xoCuurz1ud6jT1Wxba2tjaXfDHypdAwocfap10YEifriZImJ2vW+0tRcHjAyAM/YfxqDaW0Uxe9C6l1ROdeU5AQfACFY3uAZUVHz7j7mry0V0xs1gkw75GkT1y1x0lXiv5QoqSM5AHPfzPFAWN5UYo8q8OuJbSVKOAOST5VANC9XmDp+2PXG5SEsRWRlazz9AB5mmnTGurDrDxhaJZcWzguNrSUKAPY4PlVd9VNa6O1DYpFh/TREpt1LjbjTSlt7054JHcfSvfRfQL1oW5qN6fHkIlseGwmM4VJKSQSVEgemMe1SC5C2D3SKTwUHukVlopsxcU/aMQZbHZAr0EgeQr3XhxwNoK1HgVGyVFekesCvK1BPOOPM1WF/6sCJMcj2yIh/w1FJdcVgEjjj2zUSuvUq+3FotodbioIIPhDn86ryyq4vR2sfwOZclLjpP5JL1Q1KiUEWGAouOqwp4N/Nx5DjzziorA6bakmsJdMVDAUMgPKwfyqbdN9MMRbaL3OSVypHztqWc7E+vPme+aYNUdd2YE9yJYreiWlpW0yH1EIVg87QPL3qacKeXLlrZY/y0vHJ4+Nrr2/7GK6dP9QWtouuxA80B8ymVbsfbvVh9PNRx7tZf0RLWn4lgFG1fO9GMDj+FNuiOsUPU9wbtV0hCFNe/ySwrc24f3eeQawdR9PJtTrWoLWFMKCsO+HwQryVx51jbjTxJbS0P8j/lUse/Sl8MZdSdBHnp65Gn7g0hhwlRYlZ/V/RQ7ioPfekuq7DHVJdhIlxkDK3Iit5SPp3qdW/qlfYjaW30sygkYClDaoj3I4qZaW6ksXuW3DmxxGkrPyqCspUcdvrXQx/NzX272U8nwOVRFzcejW6Ra5Yvmn2rRKdCbpAQG1JUfmcQOAoevvVmg5A5qgusWkBp6XG1ZYlLiLU5te8A7di/2VjHbPY/amK2dc9VwG0syExJwSMBTyClX3Ke9WnhvIX1afX8HI5a6ZYGvujTWpbk7dbRKRDmunLyHE/q3D5njkGq1unRPV9ujrfaZjTUp52x3PnI9gcVZ+g+skbU1wRa7lFTCnOcNKQrLTh/d55SatQjcKfu8nG+yXohxT7KG6M6xRZX39J3fdGdU6Vx/GBThZwCg57Z7ipHrvo7H1NPcutqlIhTneXm1oy24fXjkGtjq7oaPe7C9eYjQRdIKC5vQMFxA5IPqcAkVUlh6w6qsbSI/jtTmEcIEtOVAem4c4+tbqlZdL62O9S+UR66JzpnoL8HcESdQXFqQy2sK+GjJOHMc/Mo+XtT/wBWdZRdO6bcscJaP0jNa8JDaP8AomzwSftwBVb3LrpqufHUzHRDgkjBWygqUPoSTin/AKOaQGoZcjVt9JmLS6UR/GO7csfiWc+nYfeouqui1blfHwFr4IVYukurb8yiQ1BTFjqAKXJavDyPI471OdMdBXm7g3I1BOZcYQQr4eMD859FKI7VeyUAJoWpLaSpRwAMkk1pt8lfNNb0ieKPLLKWEJbQAlCUhKUgYAAr2RzTVbtTWS7ynY1uusSU+0fnbadCiPt5inYciuf87MtBisZaQT+AflWXFGKDijCY7Z7oT+VAjNJ7ISPtWU00Oaosbd2FqVdoabh/5sXhv+mPWp2yOKHQISDwkCvWwClHlXrFGTxR5Fa06SzChPyJBPgtNqWvAydoGTx9K2q8qQlQwoZFQDiK4LZeQEsPrUht50MslsghsqJz/wAKtnp221rrSkbTrN6uFml2ncpxMRYCZKFnO4+pB4qztRQYqNd6QQmMyELXK3JDScKw2O/FVHoANw+vsuPb9vwnjSkYT+HYATx7ZAqQacnRztwuWqrdO1O+GrCpCmXpi/1ZUo4BVz8vkAR61Xt3S6Lo8H7gmc6MBT6HCtKzgdlHk+mfarkmNoXcurwWkKCWEkBXPIyQfzqCRrXBc6l22AuM2YjiGd7RHByxuP8AE5rJAYdOQlz1SYovkW2ocCA58Q8UJdSTyDgc474NW1qXpG1atLJmjVzxRDCVRkzFbGUqJz8pB+XPGDiqz0vDiy7VeHX2UOKYdh+EVD8G58BWPqOK6O6rstHpVegUJIRHSUjHCcKGMUYOV7sFpusgOzkTnN3zSULKg6cDJBPet/TVvVc1uQjfY1sYeU2l0SHShLqST5D8WPSn6PaLeeqrtvMVr4MIWQzj5eI5V2+vNami4MaTDW9IZbccbukBAUoZISpwhQ+hxQE6sGgZcjXF40yjVF1Zj2hltTTjZwTuwcbc4A54qNdU7kx8VB0w1Nk3JVn3oenyVbnHFq5KfonFWvpFSj1q10c5KWWUp9uAarzo7HjTept1cuKUOSEtPONpdAJ3lWFHmoJGzpPNiRtf2QSXFLSlDqWwlskIdcGNuf7a6rNQXpZEj/1AtbpYb8Xc6d5QNw/Wqxz3qdVDAUUUVAFooooAooooAooooBDVWSTq1OsLrdYuk5CUSbf8EytUprhSSrasgHsc9qtSjFAc/dKdA3tqHqSROhuwXpcFyCwmQnaSpQOTj0yKt7Qdklad0Ta7RNKDJitbF7DlOck8H71IQnFehQCVV156e3G43zWc3c14F5t6GI4B+YOJx3Hl+Ec+9WlSEZGKA5w0dYtaxND6l0//AFalLRP/AFSCtaWw25jClYURuGAO1Xpphye5Y4yJ9sdt77CEs+E44lZISkDdlPGD6U9hOPKloBP2aqvrpepVv0fGgQ1ltdykhhawcfIBkjPvx9s1aMh0MxnXSCQhBUQPYZrknWXUy76ueQ3KbiCHHkF2O2lrlOOASc81KBH9WWyNZtRyrZFJUiJtZWvOd7gSN5+mc10H0Iu0KRoRFtbdHxkR5fitFXOFHIUB6c/wrnm4SzeVS7lIbQmSp0KcU0MJUVZ8s8cjvVy6f0Hp/W8aJqPS92lWWW2pKZbLXO1YAzjkYz9x7VlIF7A16NYm2yhKUlRVgAZPestYA8ntTLqnxv6tXDwAS78Ovbj6U+VjdbS4gpUMgjBFQ1taM658Jqf8HKSeR5588+fr/GlIyPX2q1NQ9KFvTnZFnfbaQslRZcBwCe+CPL2qJXbp9qC2M+IqMh5vsfAVuI+2M1xp404z2fSKPNYl1XHlptFpXrxf8F80wc+MLerw9nP7Pl9s1ySmuoem+pmZ9rTZZpCJLCS3tX+2nt96jGqeg6ZdwdmafnsxmnVbjGfQcIPntUPL2Ir1fiM2ulal6Z86zqZV2yUijIslcWUy+2dq2nEuJI8iDmuuNUsi66ClKSN6nIodAHmcA1z/AH7o/qqxsLkiO1NYSMqMRW5QHqUkA/lVr9JdZRr5p1uwTnAm4wkeEEuHBebHYj1IHBqx5XhkQ51PevZox5uqxT/hlQpznHtW1C8T46N4I/Wh1JTjvnNWdfOkpelrftEpDTa1Ell0HCfpjy9qctK9NG7LMROuUhMiQg5bQgfKk+vua8fHEmp6PoV/6gxJYr/lr0bnVYIPS26+JjIaQRn13prlFQ59avDrJq1N5ej6TswVJcS5vkeB8+5Q/CgY7kdz74qNW7odq6eyHH0w4RPZDz2VfkkHFe38dOGNT/qvWz5zZ9z2QG0iR+mIPw27xviG/D29924YrtprOwZ745+tVVoLoyzpq4tXW7Sm5s1o7mkNpIbbPrz3NWwBiuf5HJhfNOHwZRWkYJbQfjOtYB3tqTg+4riSWypiW+0oEKbcUgg9xgkV3ERmqn130XY1Hc3brapbcKW8SXm3EktrV68djU+Ny4483z9MTWzm3k9hmuu+lcQw+m9mbU2pClMeIQRj8RJquNN9A3WLgiRf7gy6w2oK8COD8+PIk+VXnGaSyyhtCQhCEhKUjsAOwrb5PNhelCD3oQjoy5FRbqBcYEHR9wanXNu3/FMrZaeUTncR5Acn7Vt6v1RG0fYXbxMYdeYbWhCktAZ+Y4zz5Vz/ANctRm8aqiQGVkxocZCwnPBU4AvJ98EVyTM3+jmhrunVMTUfiMptbCVp8Vp5KvGOMbQBzjsefSujhXNnTbWj/TqImLfYEpNouWJceQ2jdjIxkeoIH1FXnpfWFo1hb3Jlodccbbc8JYWgpKVYz2NASHcM4yMikBGcZ5qNaUu0y+C6T3NnwJmLahYTgqbR8pVnzyoKpLhepVu1xaYTpT+jrky602SOUyE/MOfdOfyoCTK5Fcraq0Lc9P62VNu86PGhyZxdanLdyrBXuJ2j5twFX9qzqLYNGyGI92dfS8+guNpaa3ZSDjPpXPXUfUFw12+NRMW59myRCmMytfmVEkk+5x5dqA6ktdxh3S3R5sGSmTGdQFNvJOQsetb1c79HddN6e0fqBq4KddZtwTLQ2nGSFHaUjPqcH71fNouLd3tES4soUhuS0l1KV9wCM80Bv0lLRQERvWiG7zeUXVV5u8d5oHwW2H9qGyRg7RjjPnTdpLpbbdI3+ddo8qRJfkBSUeMB+rSo5PI5JPHNTp59uOyt11YQ2gFSlKOAAO5NDLzchpLjS0rbUMpUk5BHqDQEHc6bx3JerHzOdH9YEeGoBsDwR6j15rUjdJbZH1fBv5mPr+EZbR4BbADi0I2BRI9vKnrX+t4+hbKia9HVJdecDTLSVbdyu+SfICtTp31Dj6+gyXEw1RJUZQDjJXvBB7EHHamwMdu6J223RLnGauUgpmPsuJUWx+rQ25vCMeeTxn0FTnU+n29S6am2Z11bLcpvZ4iUglPPHH2p8oqdgrmP0ktjWtlajVLkK3M+H8PtAG4t7CrI57Z49TWjZ+i8Czw3WG7nJUVzmJYWWxlKWiSlHf35NWpRTYIradHN2nWN61EiW445dEoSpkoADe30Pc/eo+OkFua1XLvkW63CI5I3FKIpCPCUo5UQrng88e5qyqKbBHtL6VZ0tEVFjT58lggBCJTu8NjJPy8DHJ5qQUtJUAKKKKAWiiigCiiigCiiigCiiigCiiigCiiigCiiigMUlBciuoBAKkEAkdsiuX9R6QY0c2/Im6ns0iS5kCKzG3uKJPoO33rpa8w3bjZ5kJl9cdx9lbaXUd0EjAIqjLL/AEe5Sp3iXy8NlgKJUiMlRW4P9JXb+dSgNPS7SUfWKrsiWlRt6Wtm7wA2A8QdpyDyU5JpeiM160dR5dlU5lt9t1pQ7grbPCv51f8AbbLDsNlbt1pjpjssoIaSP3vU+pJ7mqj6T9PNQWfXEy9X6KWQ224ltZWFeK4tWSoY8sZ/OmwXpRSCvK1bRny86gC7hnHFa0+4xLbDdmTH22I7Qytxw4CR71Xl91ZNlM3BCxKt0dkuthCMBS9mAVLcz+rTyOAMnI55rWkQ3+o3TSba4LzyPBdSiPJkEKEhKMKGVA8j9kn2zQE50/q2x6pS8qz3BqV4JAWlHBT6HB8qelIB4IGDXPXR2Pb9Ma3mxbhfIouTrZitxGlFSSoHJBXjbnI4GfWuhvqaND0VN1J0wIK2r/b9zLiF/ri2dvlwr8+/rUdt/VG/QWkocDMrHG5xJCj+Rq2taxPjNJ3BkI3EtEgepAzXOAyRXOyt1S3H5Pb+Aqqz6HC9J8S6tL9TWbxObhT2Exn3PwKSdyVH0z61D+sukEWpxjV1lCozgcCZBYO3aonhYx2OcA+tQqMF/Fs+GT4viJ2YPnmr16hQlzul92a25dEQOEY804P9lXfGZMnNN+t6OP8AqDxtWHbH6XyUpbOtmrbawGX1RLhtGN8ho7vzSRmtS/dX9VXyOphUhuCwsYWmGjYVD3USTUCOc1lisrky2GEpKi44lGB55OK9jLDoinYonmdv0dK9INDMWOwM3mYwlV0mpDgcUMqbbPIA9z5mrNBAHPlzmsMFlMeEyynhLaEpA+gqOau1rpvTrTsS8XVMd15spDbYK3ACMZwO3evK2zc5ts2ozwNeaZuN6VZ4d3jOzgSnwkq7keQPYmpIOa5i6aaBcu+ro90g3SM9brbKDq3Ekh1WCSkbCMgn1NdOpIPNayT1QQDRRQCbRmlFFKKnQK+6yyobPTa5sy30tF8JQzuB+ZzIIH8K5gvUo3C5fFF5DpcabBUFYwQgDBP2rtiXCjTmi1LjMyG852OthYz9DVMSNOWq4daNRWp2DGTEVZvlbS0kBCtqfmSPIg85qUSYZmvpA6aW+fZbJAm2uJHTHnJmKyqO4MJACffOQaZoOnuq6LekQG5DMaQncEMzG20kKHfGPQ1BLFLfRpTVtvK9zKojTh9CpD6Ugj7KNdc2YD9CQDxkxm8/7AowUpD1Z1B0tKtmj2dM21MkxyYzJcKitIzklQVjPf0rArUPUHqBDkxo1ghIdtswf4xGfLbjD6CfwlSiD/KpfqDA/pBaXGBg213P5rr30eADurh6Xp2oBXl5idRrPFF71FDMyHBUHCmXIbdTzxjGM4PninLXurZLvSxu2362w4VwuS0ORGIawUpZGFBwj9n0xVj9YuOld8I7+Gj/AH01RFybGpOqVmtsxWI+2HFwf3PCSSPv/bUoERgTExrZdGRI2fFtNs7PNSd+SftiuxtLy4c3TVtet7iXYZjIS0tIxkJGP7KrLQ1ntrnVXW8ZcCKthlxsNNrZSpKBnyBHFXCyy1HaQ0y2httAwlCEgBI9gO1GDJXlx1LSCtZCUjuT2Feqqrqpd7zNuULRtoBjC5Nlcma4dqEtZ5AV/Pz8qhAx6iuUrqRflaSsL5TZY5SbrcGjkLHk0k+pqzbXbotpgMQYbYajMNhttAPAAqO6cg6c0PppEKNLitx2BueeU4nK1ealY8/5VnTr7SquG75DWrBISlfJ4zxQHnX2mrTqXTbzV2DqWoqVSUusnDjZSkklPl2BqoejmtLNa74rT7FuXHRcHMty3nty1qAO1KhgAceQ86f791ug3O3PW7TlrnS7jJQWUBxrCRu+XdgZJ71Q7HxVi1K0HEKZlwZaSpJ7oWlXI/MVJDejuAHNLWJlwOtIcHZSQofesoqCQooooAooooApKWkoAooooBaKKKAKKKKAKKKKAKKKKAKKKKAKKKKAKKKKAKKKKAMUUUUAUhz5UtFARu6aIsl5uLs2dELy3Wgy4kuEIWM8EpHBI9fYVXr3QksPuotOqrjCt7qsqjjJ48+QRmrmrUuE+PbID82U4Go7CC444f2UgcmgONL7b3tJaxlQkPKL1vk/q3fwn5SCk/y/jXZFplpuFpiTU9pDKHf9oA/21x7rzULGqtX3C8RWVMsPqAQlXcpSnAJ9zjP3rq3Qm7+olj3KCj8E1yP9GpA/uJCkkHseKqvUHSYSJzkm0yUsIWcllaflH0NWvivO3JrXOuM/yLOLmXYsuVT0VrpXpgm1TkTbg+l91s7kISPkB9fc1YrjSHWVNOICkLSQpJ8we4rME4oxzSNcYLUSMnLtyZ87XtlHan6CGVNXJ0/cW2G3FbjHkpOEE98KHP2p40L0Xj6buLV0ustM2W1y02hG1tCvXnkmrZxS1beZdKHBvorcUN13lm3WeZNSMmOw46B6kJJrkG9JVMske/TH3HrjdJbqlFRztQjAx+aj9hXZbrSHm1NrSFIUkpUk9iD3Fc8dddNMWNixOWyK1Htrfis+G0MBLijuyfqM1X9jRGenM7UekfE1PbrU7OtTivhZLbfOcc545GPI1bcHrbBmRZMn+rd6DUZAW6pLQUEjzJ7YApi6C6utwtrmlXE+FN8Vb7S1dngcZH1GO1WT1ASlPTy/7QE5hOH5RjyprQKyY1EiZqJh9Op7gjxpqHBFL2EpWpwAM4xjGw5xV5h1sD8aePeuSTFvCS2sW9agFh1K0IISeAkEH03YH1qdRNAa1v8Ap22qVOtzLKcKbS4FJdBGRhZCcqPHnUtAv8KScc969Cqs0T/WO2dQDYb1NZcZjWVKmm46lFs/rAAo7v2+/wBqtIdqAWqjk9PtSyNb3S9tyGWBM8ZkPGWpSgypGEDbjHBxxmrcpMVBJQln6L3uDonUER5UQ3acGmmAHTsDaFhRJOOCcZ+1XhbmFxbdGjuYK2mkIJHmQkA/yrbooCFXXS0+Z1WsupG/B+Bhw3GXMr+fcc4wPv8Awo6f6WuGmn9QKnloidclyWfDVn5COM+hqa4ooCM9QbFL1Noi5WeB4fxMlCQguHCeFA8n7VW9/wCkV7laqsl2tkiM14LUdMpRWQULaABUnjnIFXdikIoCsdHaJ1DZNcTLzNWyWZoe+IKJRWVHd+rJBHp+VWfQBS0BF9e3C52vTL0y0pWqU0UqwlsuYTn5iQPLGaoDqLruVqqwwI0yOwh2PIK/GZV+PKcY2+VdSqTk5qiP6QNjtcO2224xoDLUx+UpDrradpWNuecd+1AUKO+eQfrWRDpQ4kqUtQCgSM5yM8968j1pCKzQLq6HyIU3qDcXocQMNC38IIGQd45/lUXesLGouu860PrU2y/dnt6k99oJVgfWnz+jzxrO5eWYB/301jsYx/STf/70kfyV/dUNg6SZbDaEtpGEpAAHsKzUgpaxAUUUUAUUUUAUlLSUAUUUUAtFFFAFFFFAFFFFAFFFFAFFFFAFFFFAFFFFAFFFFAFFFFAFFFFAFVZ16nvROn6GGlKSmXLQ04Qf2RlWPvgVadRDqNpFWtNKu2tpwNSA4l5lxQ+UKT5H2IyKApWL06F16Ix7tbmA7dfHckr2j5ltg7CgfQDOKfelXVq32uzM6e1C8Y/w/wAkeSpJKSn91Xpj19Ks7p1paXpDSLFpmSkSHkuLcKkZ2p3HO0Z9KZdV9GtN6mkrmNpct0tZytyOBtWfdJ4/Kp2CeQLlDucNEuDKakx1/hcaUFJP0NbdRzRmko2jdOt2iM+6+lK1OKccGCpSjzwO1SOoAtFFFAFFJRUaAhIFc+detVxLlIhadgOJkOR3PGeUg5CVkYSj69z/AAq9bzDduNplw2JC47r7C20PI7tkjAUPpVVaG6Iosl0F1v8AJbnSWl7mmkJOzdnO5RPJPnUroFUSLVI0JrzT+xaviwiLIcSTyla/xJP510p1AKU9PL8rO0fAucn6VDtQdKZt86nx9RvTmVW5K2nHGVpPiZR2SOMEVY17hvXCyTocZxLTz7K221rRuSkkYBI8xRg5fc1RJRb1tsXaMhAWlhtG0ZDWN/2+cd6cLf1FuaLlCS9qBxuNvHjAOAM9ySopA3YyeQDmro0JohyzabTE1CiBcJoeUsO/DpO1BxhOSnPqfvUm/q9Z+/6Jgcf+qo/uqWwVR02vhv3Vy6SfjkzEJtQQh1CiU48RJwM84z61dYqv9KaNvNj13eLtInRlW2UkpYjtMhJTyCOwAGAMcZzVgUAtFFFQAooooAooooAooooAooooAqPas0la9YWtUC6NkpBKm3E/iaV23D3qQ0UBT/8A5POmv/Sl1/2kf/TR/wCTxpv/ANKXT/aR/wDTVwUUBDdG9OLJogvOW8OvSHeFSHyCsJ/d4xxxWGJ01tEXqA9q5DrxluFS/AONiVkYKvXn0qb0UACloooAooooAooooApKWkoAooooBaKKKAKKKKAKKKKAKKKKAKKKKAKKKKAKKKKAKKKKAKKKKAKKKKAKKKKATFGKWigExS0UUAUUUUAlFFFAFFFFAFJilooAooooBMUtFFAFLmkooBc0ZpKKAXNGaSigFzRmkooBc0ZpKKAXNGaSigFzRmkooBc0ZpKKAXNGaSigFzRmkooBc0ZpKKAXNJRRQBRRRQ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pic>
        <p:nvPicPr>
          <p:cNvPr id="7172" name="Picture 4" descr="https://timgsa.baidu.com/timg?image&amp;quality=80&amp;size=b9999_10000&amp;sec=1600516999318&amp;di=1fda64e36ea5600f4f4d367fd33ab3fd&amp;imgtype=0&amp;src=http%3A%2F%2F5b0988e595225.cdn.sohucs.com%2Fq_70%2Cc_zoom%2Cw_640%2Fimages%2F20171127%2Ff5b6c4715afa464eab38bf767c6c28a6.jpeg"/>
          <p:cNvPicPr>
            <a:picLocks noChangeAspect="1" noChangeArrowheads="1"/>
          </p:cNvPicPr>
          <p:nvPr/>
        </p:nvPicPr>
        <p:blipFill>
          <a:blip r:embed="rId4" cstate="print"/>
          <a:srcRect/>
          <a:stretch>
            <a:fillRect/>
          </a:stretch>
        </p:blipFill>
        <p:spPr bwMode="auto">
          <a:xfrm>
            <a:off x="6597317" y="3643952"/>
            <a:ext cx="4160965" cy="2769643"/>
          </a:xfrm>
          <a:prstGeom prst="rect">
            <a:avLst/>
          </a:prstGeom>
          <a:noFill/>
        </p:spPr>
      </p:pic>
      <p:sp>
        <p:nvSpPr>
          <p:cNvPr id="7176" name="AutoShape 8" descr="data:image/jpeg;base64,/9j/4AAQSkZJRgABAQAAAQABAAD/2wBDAAgGBgcGBQgHBwcJCQgKDBQNDAsLDBkSEw8UHRofHh0aHBwgJC4nICIsIxwcKDcpLDAxNDQ0Hyc5PTgyPC4zNDL/2wBDAQkJCQwLDBgNDRgyIRwhMjIyMjIyMjIyMjIyMjIyMjIyMjIyMjIyMjIyMjIyMjIyMjIyMjIyMjIyMjIyMjIyMjL/wAARCAEZAegDASIAAhEBAxEB/8QAHwAAAQUBAQEBAQEAAAAAAAAAAAECAwQFBgcICQoL/8QAtRAAAgEDAwIEAwUFBAQAAAF9AQIDAAQRBRIhMUEGE1FhByJxFDKBkaEII0KxwRVS0fAkM2JyggkKFhcYGRolJicoKSo0NTY3ODk6Q0RFRkdISUpTVFVWV1hZWmNkZWZnaGlqc3R1dnd4eXqDhIWGh4iJipKTlJWWl5iZmqKjpKWmp6ipqrKztLW2t7i5usLDxMXGx8jJytLT1NXW19jZ2uHi4+Tl5ufo6erx8vP09fb3+Pn6/8QAHwEAAwEBAQEBAQEBAQAAAAAAAAECAwQFBgcICQoL/8QAtREAAgECBAQDBAcFBAQAAQJ3AAECAxEEBSExBhJBUQdhcRMiMoEIFEKRobHBCSMzUvAVYnLRChYkNOEl8RcYGRomJygpKjU2Nzg5OkNERUZHSElKU1RVVldYWVpjZGVmZ2hpanN0dXZ3eHl6goOEhYaHiImKkpOUlZaXmJmaoqOkpaanqKmqsrO0tba3uLm6wsPExcbHyMnK0tPU1dbX2Nna4uPk5ebn6Onq8vP09fb3+Pn6/9oADAMBAAIRAxEAPwD0OXW79Z5VF9JtDsFG1eBnA7VF/wAJBqBJ/wBMfA64Vf8ACsZ3Cu5ILKzE5H15rG+2SSXpT7cLeP7RModgvyqqLjkjBwzE89a2aSOelz1Ha52v/CQagcf6W4/4Av8AhQNfvyMfbJOeMhFHGTyPl9MVxOiX9zqEzOb4TRRxqrK3lgtKRkldq5K8YB759qE1S9S4vUkVYXWZQFYPclfkUlQsYyBjJ3dM5GKzvGyNnRmm1e9rHYHxBqisQdQkOOoKIDj/AL5qFvEesqxxfuy9eET5R7/LXI6RdXM1p5MkjPNDEWaPyJlZWwGKszAjOCvA7+1U31O7EsZkKKyyiUxtKQyqVB2N8vXLA4xkcA881opRtcXsanM4t7HcLrutvyNYkHt5MZ/9lpsmueIlPy6wPTDQRjj1+7XL2V5crpE9xcoJWggMokDZWYbWIKnaOPlxgZNUpLzUUheyO1ruYhoZI5N6qGZgASVAAULjnqe3NPmj2JVGo29dn/X/AAx1/wDwkXigH/kIqw7EQx//ABNVZvFXiyEZN4SvJ3CCPp9NvpWZai5uhcI7fZpYZBFncHGSobPQeuKwJb3VEhni86RkM7KJBG2CPMxkNtxjPHX260OcV0FDDVajavs1+J048c+JScDUc/8AbGP/AOJqx/wmXiVUBOohiRniGPj/AMdrFu7S9ZAY0SeRXIJGIwRnIOMHnleKxLSa5uNTeGKAs4Uqo87C5BIJDbeeh/L2NaSdNWViIUa1RNxd7eZ3MXjDxK5Ae+GPVYUH/stWD4y1leG1A8dcwoM/+O1yV41/b28LyAxAsRIVTzQowQvIxnLbRx61mz3GorJElwqxTyRhY4HXJdsgszDcCqjOMnI4PGeKmUqaexVOhVmuaMl97O9l8caoDtXUird/3UZ/9lqrL4615chNQBHY+VHz/wCO1xd/NJbzRxLE2SdzFUJ3HOFUHBwWP5Cke4dZ5g8LKECsyy7Ygo+bdkswwMbeecY5HNU/ZRdrExo4iSun0v8AjY7A+OvEG041IbvTyI//AImof+E/8SDrfgn08mP/AOJrFeO3Q5OwZG4HcBkdjyelN2wEZ8yMKOpMi/41ooU10OZus1dG7/wn/iT/AJ/h/wB+E/wo/wCE/wDEgyftykf9cU/+Jrlr1XtmDCaNVYHYrQMxbABPKt70yya5utqJPbCQoHaExOGUcZGSeeuOKV6V7WN1Qr+z57/n/kdX/wALC8R5/wCP5f8Avwn/AMTTv+Fg+IgObtPcmFf/AImuSuWmW98kSwQrGRvaeQIGJx8qkjnA5JFSWM73yofPtMMpZlE5LqP93b9Pzpfu3KyQpUa6gp8x1Q+IXiLHN1EP+2C/4U7/AIWH4gB/4+oj/wBsV/wrkb+KWytpLhruPaASqrEGYnso+bk//XpbaOc7WkmRmGVdUjBCtjkbgx5B/PtTXsm7WFKFVQ5+dfj92x1w+IXiDp9piJ/64r/hSD4ia+DgzxEf9cV/wrjGvUaY7HtWBJChJMsR2G3oT+IqOC7MrbXR97FyoKqAQpIx168ij923awnSxHK5J7W/zO6T4ia9nJmjIPQCFf8ACnf8LH1o/wDLaIf9sh/hXArcTsWXHlkSmPMig7cg7QcMMHIxz6+1SWzzFj5oLLsVvmTZtJ7YwaUfZSdrFThWhFyc1odufiLr5PFxD+MC/wCNH/CxNfbgXFuD/wBclrl4iF5KnpnpmrAkjVdxBz9Kv2Uexy+1qb3OkHj3xLjPmRH28kUn/CwPEGeZoR/2xFcwbsAEqmfqKhkneTqAKapR7A60u51f/Cw/EH/PxB/34X/Gj/hYviAdZrc/9sB/jXIAnPrSljjj8aPYx7C9vU7nX/8ACxvEH/PW3/78j/GgfEfxBjl7b/vz/wDXrkNxx/OjluASaPYx7D9vLudf/wALI1/+/a/9+v8A7KkHxI1/J+e2/wC/P/165YW8h6rj6momSTcQVINCpQ7EOtUXU6//AIWRr3Z7bP8A1x/+vR/wsjX+zWx/7Y//AF65DaRyQQar3109mh+QlypIDcc9qUqdNdDSFStJ6M7cfEnX+z2v4w//AGVJ/wALK8QY+9aD3MB/+KrzWTUZmVyJWUnhSoGAefb6fnUhuDCkZNxI1wcllZuMc4H6Vjz0+x0ezrdz0cfEvXu5tP8Av0f/AIqnf8LK1/HWz/78n/4qvOLPUzLcLHK4UHgkg5B7fnWqFYrnYQATyRwfQZrSKpSdkZzdeCu2dl/wsvXvSz/79n/4qgfEvX+62f8A35b/AOKrjST6n8zQav2Mexh7ar3Oz/4WXruM7bP6eS3/AMVQPiXr3dbH/v03/wAVXGEHOecUmB070eyh2H7ep3OyPxN17+5Y/wDflv8A4qgfE7Xj/wAs7Ef9sW/+KrjCevNIMZ5o9lDsL6xU7nan4na52Sy/78t/8VSf8LN1/HKWOf8Ari3/AMVXFZGeDS7uQafsafYX1ir3O1HxM17P3LHH/XJv/iqB8Tdf/uWP/flv/iq4zIx0pDkEYFL2MexXt6nc7P8A4WdruOUsf+/Tf/FU4fE7XM8x2H/fpv8A4quJJ9qXce9HsYdg9vU7nb/8LO1zOBDYfXyn/wDiqUfE/WycGCwH/bJ//iq4fLZx2+tOBO7Jpexh2H7ep3O4/wCFma4ekNh/36f/AOKrrfB/iO91+3upLwQKYXVVESkAgg5zlj6V48DxxXpfwvYm31FSeA6ce2G/wrGtTjGDaN6FWUpJM9EooorlO88oeALgo4BPUNk1y2pwXd3HOotrtWYkKrLb4GcZO7O7HAOc1rC+IbBJBpQYp/vPhvUV1ODe5xUq/s3zRRXtEknuj56Xm4xlFmnWFSq5BIBRt2DjpVax0hGtJmjEsBe6DIJZGR2iAUHcytnJ+bAPfB61qtZZA8th27Uw2zRsSzgqep55+tLkRf1mSbtpcp6VEkDXtysV2rGZhHHI7MSu1eSpY5OVPJ5xxnFVit/O93d28WoWwd0ZYElZWc5AkcqGwMqAAPx681rwbdx2LvCnjdj1J6fjWgN7KAuB3IPQ/X1qZQRosVK7kYjmR9DvrCHTp4UWExWyzON7kqck8kDBPc0yDTmSW/8AtOnW0UEluigWKgZKsxDAHB3crzj+7W+GmPBT1+6evrmmPLCgAkG0jgDJ6enSp5FcFiJLRGGUmuNNu2NkVNzctKiz26ysq/Ko+UsF3bRnBPHesePSXWUxnTt1v5ZVnazXzGO7cSD5nDe44xxtxXaC6t1yQQCRgk559T9feg3Fs/DFcdMe3p9KOS5UcXKN/P8ApGGsNzDpAt7OSG285yZJFgWJ1THJCqSu7jrWZb2dwLxog1vAsKRKkkcbArt3EFSWOSNx3Bs53V1pisnPXPGMFuPyz7VF9jtiCBIAvoCRnp7+1NRg9yViqivtr/nc5nV5r28jtoHhSSdVYSMjhFzlcdTnoKzru3nDXjRwTDdErN5TBlZtpBDFsFux6Gu0+xWy5Xedp6gkVE+mQMpaNmBPXOCKvliyI4ySVlbT/O5y97Ezz262kTqIRlSkgRVOMZI2tzj0qrtdLoXkdhJDCuCyxovmMylmUgYyqliB/eI6jHNdK1o8cxJmUD1HFTG4jhA+cMB0HAGPSqlBPYUMXKKtZduu3/D6lKVrS5YPPY2zSlQCZIlYgDoM46U5bPT3OPsFoQ3UCBf8KlnvLdl3CNR7gYrPkuMNmF+PfArVROb20l1DU7a5bUbPyY7hmCytmBlRlGFGdzED8OtRWdpINWLTrdKv2dsGdlc53qTtKk46dDzVhdRkVQjOeOR6Zo/tFCMPk9egqPZPmubLGR9n7Oyta3zB9Ona8W5W/hUorLGrW5barEHB+flsAdMCqml2dz9jtXNzGqmMFkaA7sd1Lbuv4VM17GzAspbPUEnnioTdNuO3GDzVKlrch418nJdW9CPVNOQWt3NI8k8zKwjBxhPZR6+/WppUgW9NwpKsQQ6rghhnK/Q+45phud46c+vf86iOM5ByBxVqnZ3JliZuPL/WpSlN3BNJc7EZmlyFXcWYdFBOPlA65OT702GJlnSE7maOJldsEAszKTg/gauZ5/Hp+tJuIbBJI9+aSo2dy3j5ctpIzhbp5SuEZo2kY7miLluDhiCvJ69fWptMT5ggUKVRSSYdpDHPBPfpV7eQw5OOD1/z6UmdzDLcDp7Uo0eV3RVTMHUpuDW/+dyYI46Nu/OkIk78j2oV0UDD59etL5p2jkVocGhHgnrSetOLbhnt603oeeaolihfQjNSpAxBypxTECgjirKXA4XYSW7UmOKRA6bc4BGfXmmBQpB5/WrxUsuQuPpUMq/KP4cf7X/1qSZo4iJKgJypP+9QSmS5Y89B6VAWJzn88Gn2tvJdTrDEpZmGRk8AetJtJXYldtJbjoo2nbZGGZj0A54+lZ+q6bd3V1GJs7hGMheec131jBaaVBsj+aU8NKw6/j2qvOsczhwAG7nj1zXk4jF3laOx7OEwijH30ccnhmEQxksQ3ozZweOcfhWfqmgywspBLKRnPvg5/nXdukcC7skn0zxisa7uBMQoxxnP8jXMq0jv9hTfQ4iOM28gyzLj5g3BJ9q3ra5vprdAUP2bcGLEgD2JPQ/QVHdW8a3W8IGIXKjsD6n2quJo4CfMEsrZ5AbAX6DtXTGd1c56tFRehekuktzmZ02jqQ2SPr6/hU4YMoYEMGGQR3HrXP3WoWXlmM2u1m6NvBx9OOKt6FdpKskAPCkMgY87c4I/kfxrvo1G9JHk4mgormia+flHPX9KQ4znvSEAZoHPWuo4RCT2FIOTSkY6UlBNhdpFAGT1qREVhy4FKVXs+cfrTuVYBFlQc/hSBFHejdjvzTDknpSHoOJA5HIppIJpD92k4oEOGKUHPFIMc5pwI3e/rQMeMjgCvSvhdympg9jF/wCzf4V5qDnoK9J+FxOdUHtCfx+f/Cuev8DOrDfGj0eiiiuE9M8JM0bHaUP1p6FA2RgH61UVWIyT+FOyoJyQT6V6NjyE9S8twV48z8c1Kt6QMMAf1rJMyg44xTgxboT9aTgUpGqXSQ5ACn24pySFejtgetZ8QdeXI+mala5C8Y/OocSuY0BeFOj5p41AsAGwx/Os5bsHAKKc+gNN3qxODtI6dKXINSexfee0k+V4yD6iovstt95JmA9GANUX83+F1J9MVEqXBHJZT6Cq5bdRcxflWNF3A7gO61TeRnPGVx0xUyKE4KMxIyRkAVZVkXB8tFx05J/rQtBFKKR1XDpz6kVKtw+SsbD36gCpzKgOGI2+gGaaZLZ22jIb8qLjIJYpJf4Ax92qjPZXOeYWUevJFa+Io2/hYexq1HeoBsyPpmk5tbBypnOiwL9ZCreiqTUElmVJUSA+5GP6108jkgtG0eR/e4qF5Z2U5ZGA6nJP/stUqhDhE5l4nQZOGHqCf8KiBwR8n866fZuGTGW9hgVWlSLODbFT6g//AFqpVCXTZhh13Z2DPpmlDRn5TGS3qK0zbxyjA2Lj1XrTfs0YGSST7Y/wp8wuRmYQnUKwPvSBQf4gBWsLe3K5Dgn0IxzUbWEZHDgbugIzijmBwM0pgjBzTCpJzg1ceyKnJlXH0NVimGxu3D2NWnczkrDAC3UcemRQV44qUxc5DCmFStMVgC8H5hzRtAHWlAG3pigAetArDeRjFLwP9qn5XbxwfelLE9P5DrQVyjBk9KejOhyDSBsDpzTtx6f0pCQ4TSAYyMfjSvcvjkg/nUZ+tIc0inJi+YSMYGK3tMgNtpj3rbRLNlUHTao7g+vX8qwEU8jqQcAetWr/AFKZriGwdBEkMYU4OTu44I9eDXHjZNQSR6GW0ueq5PoWZbpoyCrScdAcEUwXjhCxbIPYDFU2uFgUbmG4joB0/Wo/7bsjHtMg3ZxgivHV+h9K/dRK9y7MSW9sf/WqLeCwG35j1NL5sbqHA+UkgEnr71QuLwRNgMGNNNisPu4CiyPn5m7+g9K569cqCFzjGfmxW1LclgDndjjFY+ohMZBznoB3ranLUwqwXKYruS3Pr16Vc0e5EGp27E4DPsJ9AwqlIh4wcqeSfSp9KjM2q2qY6yKD+YJP6Gu2Ld0eVON07ndke9MGc+nNWBESMEMT7Co3Xae4PvXo3PGaZGcbenNN5qUAE4J/GhFDE/MKYrEeDjP6UbSevarIhJ+bIA+hpxt9p+8CO/WlcaTKwBJPt1pMHPtU5Qgnjr1IpPLOMZG70yKLisyE9AB1NAUVZEKBdxbmgRr1A4ouPlZCIwQPU9Rmp44lY8YP+NIYiF4QfnT4lZQWYAA8jHakWkL5BUZAz7V6B8LiRJqg/wBmH+b1wZVjgiTHsSK7v4ZELdammQcpEcjPXLf41jW+Bm9D+Ij0qiiiuE9M+eC77gAcmjc3RhgHuaaQOCTg+uDTDk9c/jXqHhtljaozjrT0myuBuP4AVTAwc9KkRn/h/nRYOYuIynls59DUgMQbkE/XJqvFvK4PP5GlG0dXP5VFjXmLJkQfMOKjLndnA/Kohszy9HmYbaGNFh8xKcsAykhh1FTQOwBHmYbOMNVUsfmG7A9TTS5TGTuJ680eQuaxpF0YAltpHXABpQ1uFIdifoKzVuExjBBPpxUouEPXAo5WNMsFYWZtrspHQk0mUXgJ5nucVCk8YwCgJHQ8UfbAOFAz6EClZjuiwLh1BAtwB2yM0G4JIY26gjr8pqv/AGi5UAeWB2zxmo2uZHYKZAN3Qrk0corouDUR2jUnPcUG9c5ZUwT14FZxjfcQTn3UACpAXXn5gfqKOVApNl77RcMpLDaPViKPtlwfk4P+0zA1RYBz87uR9KbhBwAx9+lKw7l12dsMZYiR2AqKSdwAA6sfReKqEZBG5x7jFV3R1bcSzH6GqUSXJllpXc54PfFId+4Ebl/HFQJKyNkjP0xVlbsEcj8BzRYV76MQIjtks/60xorfJByB2xUvnuT8iAr6tUYjkdg3yAj1NNaA7EUkSKRsRgvqaaYj12kj2rR86RBtZEb34NHnBuCiBfQ8UczDkRmlOMFD+OaaygEqOCO55rTLEjdtUr7mmO0ZQfukDDoy/wCFCkxOCM5cd+vvS49PrT5W3NuwAPQYpmMGquZ2HIobqalWFCMndUQGDxTvNcLgHigtKwpjTPDGmtHhdwYN7YpAWAyf0pNzbu+KAbFQhHVyc4IYlug9c1zcmrOdRm8uGSKRpPNJkUlt3OCwPY56V19msaQ3F3Mu5IUAAOMMTjr+RrJt9DvNXvpL2YeVDIxkeTeDgZ6jk84rzMbVXNy9j28rpcsHN9SlqCOlqsxRsOitu2/7IyOvvWEkcEpBnn2MfmABA/rXX6pC11chFTESkKFHTGAAPyFZF9ponJBiBXGAF54+tefGVj2mm0U/tDwJsjn3rjGSe1OgYStlhg+5xSro8cabido98n+tWYoYUt9iSKzf7QB4ptpbCsyN1LNtBwT0I5FU54Sx3u45/hHY1M87RRlAu3HTBGfzqhLO8hCA9TWkF1ImlsQtBboxMrsysMhUxlvoe341o+H7ON9WNwu8wRoWBbAO7lQP5msxSjXBUrzjHt+VdT4atSLF3Iyrvheeu0AE4/Guygm6iTPLxaUabaNYzP0DkVGWDNuYlh6EipvJw2eo9Ksx2cDrmRNrdtrCvRujw1FsphVK5CceuTUyqFXcAvPpiro021K484g+m/8A+tQ9hErB45lwBwGGannQ+Roog5wxOc9uwqUKADuyc9gKllY+XtDrj12CqDO+7iQn9Kd7g3YusibdpUqfUVA6IpwIyx9ahEjgYLnNA8xx1NCQubsOZx0Kc+tRlyeOo9+KeIHznbkf71SKrJyYAfoc1WgrMarF+Qgz2xTjFNg4XAPU1MHIwBEwA9B2pr3AVgpRhn1PSlzFpDRbnaGJLN6bf/r13fw0QpfagpPWJD1B7muLR4XUDYxYdQTiu4+HWwaleBYyuYV6+gY4rCq/dZvRXvo9HooorjPQPnkg5FNOTz+lScZpuOa9Q8NobtA9D9KNoGQOPenEY6UHkHGaBWGjd2J/OlLHvkil49aM/LQUkIBShwP4RS0hGTQMEuIzMYjgNt3beScf/rpyzRSKGG1gwyCOPw6VhyqHvbjLOrbyAUbBwIxkfrV3SyW06Jw7srgN8x3Y4BA7etTpzWKtpcuHk7gBn8aAcZwBSHI5ycUmDzVEcxIFGM0o6cqKZ/DgHPvR75OPShjQHHdePoKQrxgNj3FIACvOfwpThRgdPegBTK6nGcj35p+5GXBJ3etRHhdvBo528dKmwItRy4GCmfoc0pmQjlGA9BiqoDg5FNAJ6miw+YshwvTOPQp/9ej7QwGMjPrjiq4BznJzSneW5z70WDmJSwm6xoSeh6YqMwFDnep4zwefyoAJYqFyT1IOKesGVLMpB6DHJouFrkQbDgbsjFSqwxnCn8KelujLhozntjI/pTWtMNj5lH4GjQeo8yjbxtA9MAVD575+5n8KkWIIuQNxHY5Gf0qWGYj/AJYA+6gn+tK9kPVlQyFmIK7QPQU8CEnne3spArQM8QXcYip91x/jUfm2jsC8YJ/KlzDsU9kJbIQ49DTjEmcquR71bMtpuyE2/maYV3nKKQvpxj86E2HKioQocccUGJGXg89sc1cNuHb5pEJ9OlPWGNSMrj3GTT5hcpmm3kJwAfyoFtKSAFI962vKKKGVWYd8ZyPwqN5XU4EbYHbbg0ucXszJ1OY2GgTrIqtvmTGc9cGqFh4hFvojzT3O9pJyvkFj8qKox/OtDxDZvqWjyJCW8xSJVXB5K9R+tchaWdk/hy+eZwt3HMu1SQDtwQSB37V5mJp3qXfU9/AzXsVHsaE2u2lyzZJUZyNrY5qtaayF3Qudyg4Vh3rCjs4VOXwwPbcKsYjVSqFcDoQa5nTSPRhJvdGjcXCPkhSPbOazmuCCcEjtUZlfdz17+9M3Fm5HFOMUXOemgPK7H39aWJirbycnrQQoGM80hZQDnge1ao5XvcnggcuZgASW2oueSfX6V39hpz2thboQjHYMhWxzjJP61g6Fo0lx5VykJWJgArOQSw7hR1HpkjFdSNLuAc7WYDspweldeGi025HmY+pFpU4DBCFcBkOPrUrRwtgmMZH93ipUSWDg27g+jYNNkvEUbXg2nuSMV1XbPNSSIibcKfvD3LH/ABqi7knEe8gd+uf0q4b6MLtESlfcCo/tpDZBKgdhxVRIlZlM+b1KnPpim7XznaatPc7jk5Aqv5zdsY9aszaXRjOepp4dl6cZ/Smklj/e+lG1vQ8+1Ah5dyMZx+A/wpBK6/xfnQR22MT9TShe5jx7UrF6im4k3cvjtxSb2JOTuB74BqdPJwMjc3oAalGG+VUwvsuKLjUWVEkde4GevFd38NZZH1m7Vjx9mGB/wIf41x5s5HJATPv0rsPh1byQa7cFwMG2bn/gS/41jVfuM3oq00eoUUUVxHonz3tH/wCukXy2QOJlyTgLscEnOOu3HTJznHFPwcnv7GuhhllGlRIXYr9kAwTnnZXoVanLax5EIxle5zVJ0zU4t2a3WcFSpGRjIP8AKowAfpVxsyWrDaXApdo9aUKCf6A9PrTvYLDaTqM08Ac80hUMrEdjjGPpk/rihtdR2fQwZF3306ggEvJg477UH9a0rGMRWccfUooXPuBjP5is5DnUJc9PNl4P1TH8q1rbmEHtkj8M5rJfGW1+6+ZJg4x2pexzSmlxkVroZjCPlwKBnr3pSpAx+tIM45ouAwgjOc/hxQAen60/BzTzEQvoNgYE8Z9qTaQuV9CIE55P6CnlgOA3y/QUnHXP4UEZBoGNLHGN1IAccU8rzSDAXg80AG0kY5B9abtY9C3PtTw5AxS7yB3H4mldjshgU8E9R13DrUiu69GP4cUnmZ6jOOnJqRGjPUY/OkNCrcSBgNqn0LAVILh9wIQY9uKMxnrggdM5oCof4CQvffkGkMe0sjdYyxH+2f8AGgzqVwYV/wCBE/41GYUP3QytnGNwqN4X3DKs3rkimDZJ55+6iL/30f8AGka3dmzlFPp8x/pTdioc7HX/AHhn+VSI56KhI/3cUrgQGEoRlh745qeBISD5jyBf9nj9KCz84gOT7GpI4Gc53lR6Fc0N6BYk+x27fNHcyD6qKmWyZkwlwyj12iiOzQjIkG7/AGoz/jUq2qspVZQrA/3Gx/Os2zRK4LY3QUYuAcd1OKilS5X77uc9SwB/pVhNPkI3LNn2GR/M0PYyjANw4z1GAR+eKnmsw5exmKzqx+Zgw68islfDlpdRavNcoWjhBMaoOQxAYEH8QK6E6NIQSXDZ6hVI/WlkjNhpt68iMqlNwOMZwCMHn0NY4lKUbp6o7MHOUJuNtGeRtYW24/vZAF+6ABV2x0KO4JkkaVYx3JAz9KthIPtDZXk9+MY9alu9QhtYxHGdwA5P/wBavO55bI950oJXKVzZxwqyocKvc9c1luQoIz0qS71RZcpkHPJ61mPcFyRjr1Na06cnuZVq0ErRJTMASc8imNcHGO1ViwxycGmFsn0rp5UjgdRs9M8G61JdaSYGVWktTsG0AEpj5SR9Qw/CunN/cZJKNn0P+NeQeHtXfRtVW43fumBSUZ42k8H8DzXplpdjUoy9pcx3C9yjg4+vcfjXVTaaszzK0ZRd0Wpby5Y8fL9DVN2kbJLlvqc1M8MuQeT6jGf0pot5eoUmtk0czTK7bvT9Kb3zVwRSN7n2NN+yttyTz9Ku6E4FZVJXls08RoOS/wCAFSBniOCqkUonLMRtUe+BSuxcqQxYkH8Z56cYpSq8AFyfrUm5W+86rj0FOKwDOXLEdNqmlcvlRWYFfmBP0pu58ZLZqV/LwcB8+hqMKckdhTTFJagJXVuGx+Ap4vJh0OKQJHn5nP8AwHmnFo+MM34gUmCQouJSvLt+eK7P4cTPJ4imVs7fsjHn13r/AI1xqq7DKpkV2Pw53J4klVhg/ZG7H+8nFZVWuVo3pX50eq0UUVxHonztHcI8zQyMq/IzKWbGeGKjp7LW01yQBF0EcDKx/wB2Mj+lZ0+l3N1ctMFGzDBSxUY5xjGPerMoCNLnCymMqRnPVSGP8zWkpNs5vZjLdHjhitp8B4yquFTcM7ScZ/2mVhkZxkUs0Maq7oJFRULBShJbAz6fLxzzmpZlY3Gpcnb5pXPYjcwx+tTMxVoQGXKoBkKPm+XsMUvbSi9A9jBo5rVNXi0u6igdA+5SxYNgKM4U9O5DflWgt5aXGiwXsLuSxKiNioCtuIwThecDv+dcn4ylc3sTSDaG2tnqCNzc4/HNdL4QtoD4ft45pQROjyOrIGGC0i7enTgNW06raTIhRWqLImNjDLdXlg8lsyKVIlTOSMjADZOcjqO1QQSYMqSMEdWKMuSdu4K3XvzzxUviBVh0lIY2JRZFi+YAHCgjIH1FZt1dRWbXk0h+VbjooyeFGcDHHI6nioU23qa8kUnYzoZVfU7hQwyss3P/AAJQP5Vs2jq8YjDgEZJZmAGck46ehFctoTSXl/dONobmTGOmWJ/kBW2tvLst5P3isXlDrg4GFjCnp/tH/Iq3UalcxjT91I2ER22+WFYFsE71xj1HPPXtVDxFeSaXpsckBVZTMFPIYsNu4jbjgcYz1qazD/2dB8zcISPm6cnp6VieJJmuraOMEsEduCcjGOvX0FKE5SHOEI20OjyHRWXLKQGHGMg4qW0gS9kZBPGm0fMzMCFORweeuDmub8SXD20OmrFIyyFDv5I3AkAd/VSeK1NMZ4rm5dXYMysWGTgncQCR64JrSdSy0MqdK7VzN/t4LqM8bRssUC/vAQAyndjn37/T3rVW/mghmkMTM0KbnibBIOFIUcdfvVw2u3GzWtZXBLO4DMWHJwM545/+vXZySFtRnypYtuJ/I9ffms5zdkbwppNlwMrBWByrAMD3I7UuOKpaYxFmITuLQSGEluS208Ee2Oau47dMdQetdEXdXOOceWTQh65NJig8jFLTIEAxSheKcFLKWBHy9gCcj244/GmliGC4OSNwGMHFLnTbRfJKyYmB6UoOKrm4cXSQfZpQGJAkIwvTPB7+narHPcUJp7FypSja/UmS4K8FRgeoFTC4hZgTGuR1wSB+WapbfmFKMZyAAafKQ3Y0i1u7BQsQLegPFOWBZW5JyewXHH51i3c5tLSWYJuZVLKoBBJwcD6cjmtKASpbx5dPO2MXGMjjO0fjis5NRKinIttbpEoIMq+u1gRmqokKktiUDjhsAg8YB4981kazePO1moUrt3s3lnAyAu0Nx7mtjSb+COxHmu+8bcnJOfkAGfXpSeg7XuSh26bJAfXIqO5aRbaRo5GR8DaSobHOOmasG9tpHGHOCMgEAZ+nr+FMZYrq3kRGYOw4LHI4wcfoRSctLsFHWyKmnvcNbB5LndLvZcldo4Y/4VcjmvMjAyvfYQP61Q065tItPPnIpZZXGN/OCxwcfjV221GB5ZVW0UKpG3b1OenBWhzV7WKUXYvI13j5RuPozKf61KZL8JxGp9lxVOfWLS0jzOoQnoN3zH2AFY9z4sbBSzttpJwJJWJx/wABzWdvIu/mdGby5ihd7kLGq9WdgoH+feuY1jxNa3thcWMcXnK6FWkZiFU4ABXuenSsa5ubjUHD3Uzylfu7jwv0HQVTuSiIjHueBk8knIq404vdC9pJbGHf+dYohEitHIxCkgg8f/rrKluJJCQzDB4PWuuvbBL61WB2KsPmDddprjryCSzuZLeQZZTxg4yOx/GuedJJ3R20sTOas2Mzjmo93OKQknvSDLMFGWY+nf6Cml0G3YU9QM8nvQSTSyRMjBCMMeQuckexqe2sbi5YYQqucF2BAHvimk2TzIrjBxxgDpnHNWbb7QjCaAyKy/ddCVI+h7Vp22nWaSAsTJjAG44ye56VfZUc5jAVV+YgHgD0rSNLuZTrIdp3ivV7Q7bt0uYl6+YPmX6MBx/wLNdPZ+J7W9Xb5pgbOMPjH/fXb8cVyF3ACx2oQABggjgetUJYwB8oxjv71oroxdpHp5ZzyrEj1GMfge4qMu5P3zn0DVwWleJLrTJVSRfPt/u+WzEFR6qex9jxXcaZrWl6lGGibDHqjABh+GefwzVqSMpU2h5DMe31pRG3XqPStFZbUYBJx7pTklt92QOPUiq5mQoozd3HC/jU8cpRdp4P0q2xt/vqmD7EGpI7mBhsKkn1Cio5ikrFb7REse3yxn+8y5qo7B23YGPTFX76RFhRgijdKkXDYI3MFz+G4GomskR8GZB+dCkhtFQ+TtyN2fqB/SmFQ3T8jWnDBaBf30u4/Wo7j7Arfuy5b1WnzC5CKBpkOViLfTNdh4DuZG8SMjR7d1uxJx/tL/hXGbmxlHfb7sP8a6X4eXHm+JY5FcsrQOobk55B/pUVPhZpT+JHr1FFFcZ6B4YL9baEBwrM2VBDqSSSAOM56n0qJJknhZhbq0u8IWGcElQN2fTr2xXmljBf2mo21xJa3ssccisy7WywzkjHrxXcW3ir91K503UlkaNlI8oggt0IPeqs+xj7SHc13AZrxw55mbCryCAyjP6ntU20G6RN5GEVhnPTAHTHHWuY/txYhtjs74ow5j8ll3NuB7EjGADmqFt4k1CGOT7TaX8sxAAlCMAFyCB+hqXGW9hqcO5l+NJkOqrGC6lAqtkAEYBHr75rrfCx22GnAcZtucfR2/8AZq4HVornUb03n2aVWZQrKIGAAACgk/QZP41v6Zrt5Y20EIsZBLCgVWeJyrDbtxgDrzmqltZApRjrc6HxHIFhgQkszXO4KuM4y3J59SPzFQC4gD3ttdq0kVyzxOEcBiueqnHt3rmbzU9QujFvt7tpEYsJPKYDBOSD6856+lTR6jdH97JbXSsG3MTCSGYnk4K/p0qb+TJVSPfc1bfTbbSby6gti7v5RZy2SSPmxjn2pbMb7jYXC7wFUuCQzblCqAM8kkCswajGjSsY7sO8flFjEdyj5sHAHuauWHiGwskIuILq5ljUAB4CTu3FgSWzg8r0x0qua62CMovZnQQadcJarGBny0ZclSC2CeQKoLp6XV8+I4pQtvIDHMgKh8gKQec8Emq0PjOAAmSwZHI2q0agEDOeQVBHWqmp+KM2TR2AlhncHc3kKo2kYYEd+D9amPMug3KD3Zv3Fis9qwntrWedCqqWQnauGJwNw2nIPzcj2rJ0+8Rbt4ZPlmcFdigkqSSwBbGO456VjR+JtQTzZJpPNuy2Q86kqFIIKhccDp0NKPGGrRQkB7QRhQoUwEjGAACDnPTvVXaWwnKF9GUL+JLrxTcQXUhjt3uWV2UgFflJXnHU7QK6C4vYY9Qlc3UKsZGyN3PXBGKwp/FepzvvEtqGUBSVtEGR0Hbr79apT6jd3LB5HtSAnB8hQMemNtU3fdD2Oxt5LZNQuUN9C0c8QZVWQ5AUYJDAgDPXg5rNk1e7t7gpaXtrew8bVnxG657EjrXKo8KMGlQuW+XIwBnGMqMcfjUiTW8mpee7qoDllRI8DGc4zmqjVsrXMZxTd7HXprl87FTp8bEYzsnU4J7detQX2u6rbwlxYQxLkKGeZTz24zVFdV0945XJWNipXduyceuPWoLW40+C1nhurkXKuVIBc4U5OMjH0qXibkqCWrj+ZJf/ANszMu/U0cMu5hBMEVeQFBORuzmtFbXRIYYo7iSZpW2h2LscNtBIGB79s020v9Mij3kRNtbIIcKFOeOM09tbtjMsxsLbIIPyyxgZxgEjIzwO9QqyWv6DcuZW2M1bW/tdVcW1+1vaM7FGkuAy4wSuVzznjqK1LPU9Z+0NC0NtdKjlGeFwDuHsaqy+INNnYl7b52xnbMAq9MYAB9KgXV7CBA8cEcbSMGJWUAsfUkqcVUayjsi5S59/yNZ9cvosebpyoWGVLSAA+uDn/Cq8mpa1OeEt7SPftLbWdlPpjH69Kzf7Vtp8xfYom3A7v3i/MD1yABVd76CI5jSJW3YKMocsPTNUq6fRmVomvf6jc2j3Gn26faX2xu0804VmyAxBU444xgYA71rW3iCS4yZbLyQp2qy3COWBBPIB4PPSuUS4tZ51nV1VlBDKoBCjOT6Zzitu2vtPh0k2wuE81nLGTOAAffPvUyqKT3Li0kSvIlvI1zcQloGcsTlRkZDEdeTwBxVi0uUns43jEkasSxVyAcZIAYY/2e1Zmt3EOoWFlbwXtmBCd0gMoyx3E5H4Yqrp2pKmn/Z5LjcVfKMCSoGDwTj1NNzdiXFWNO/1COwv4ULy7pFBVmGEQdsNnitoa0oIAhmKrIGO1UGV2lf73qc1w2sxSandPOlxbGMqqoWkCkAAZ4Pvmtq31JFSOP7XCW8kq37wHc20DA/EU07rUtJLYuW9ykd0JZBIyl9wVUBLDIPr7YqsPECTalqECRPHGqCQSMRn5SOCOg4J709r+3dTHJMjGMAKNwbuT2HvXPRxGGxvZm4aYMOeTtAPP86payG2krG7CzTRi5uG3TSASMTztJyQoPbggcVIrAJgnlvmwegHpUERCxKu4ZwBjnnpj+VPkZtpYjGBznua0bMLCqwOVGc9zUU7F5FXaDg7ulEGfJDEct1prsEVnIJIO0D196AGahfLYWbSZDMcKitnJasyPTIZEWa5ZpriVA7F87QT/CDmi5WS51ItMhEcCqFB6MT1NKHe1ZnLkNjAViSAPUChJNlLRaEc2kafEpd2aNV65cAfjnr+FZo8qaUxadD5ca/enfJb6j0+g5qMrdapdsHdmVTyzZ2qPXHr7VsRRRxRxwRIdu4Zc4znuTUpJmzfKr3uxLOwgiTcy893LAkn16VNPOX+UfdX5SR3FSPKXYRKvCjB56iqtz+7hVAcM3J9qrSxldt6iNMFQshKqAVJbnPrUkXFuwzyxAzge+T+oquVIgCkHLYNWeVj2dCFIwwA9M/yq1uJqxIclFVsAsd3QdKjeNAoQ9SMk9eageYgj5uQAo6dKaJTslnJJO7Yoxxmm2HKVNQZF+UjlegwP19azzM24OPlx0C8U67Zi4JYknrVfB9a55PXQ6oRVtTr/DHiOZ75bC9m3RzEKjsfut2BPofWu5khe3lMcgKsp2kHoD2zXjC5DccE9xwfzr0eDxFcalosFy5hW5ijET5yWdl4yRnGcc041bbmNSklqjplZGABfIxyAoA/PFRPeaXCSkl6FYZyBIpOc4Pasm2vA8IM77mbaWXcAFBbGMZqj/ZhvZBH5DCFZCFmVcbQSM/N3455/wAKl1rGap9zY1O/0x7DdBdFpFlRsCQHgMCT09quvfaOjH99cSA8AjH51xU9laGOeNndXhLAjeCSwyACPrkYFT2N0pQBimEdUGSAWGCCT+OKXtJ9y+TQ39Rv4oVje3t5FifOGkccn0x2/GucutduftIhhYmQvtxwBn06Vbu1ku7VlVBuEjbPmB3AEA898Eis+dZLUedPC4nP3DtLHOPlP0z+J9qOadtxqnHmEOs6hIwjE0qxkkAqSSR2PWu++GMsg+IMEJkJjW3cBRwDlFYH/wAeYfhXMQ+Gb8RQPDaw4ZAzncRgYB5GMjg98dK6T4bYt/iNZ27HLeRKhK8jK7j1+hAqGtDaO57/AEUUVJqfMM17EkpRnVWC7iGbH61E14nDCSMr93OR/wCO1w895I7l3cbj82AMDHpiojO4jwcgA5HXg10rFvex5f1C63OyfU4EXcZ0OM8bv/rVn3mvl1CQkgMDuYqcj071zkczFTk7gOgOaGcYC5VTtBBAP4CoqYiUtDSGDhB6u5rTatJPBsIkyMD7+QTycEZ9z9avafrYSzCSkkqu5QCRurmYyZHBQEMxycYG01KjCKQrKCQDtwScfXOOvtWaqyTubSowkrHS/wBulrdZAVOGAZWJ5/3fWob/AFaaRhBAcKMZJIJYZz1rOt/s0sTR7SrM5ZW3c9MgDtmlktdwV4z5isdp2kDaR6ipliZsyVCCepbtNVkhup3eNgGGCM5+Yen5/rVsa823OQMopUEYwc4Of51jzROGRh8vynhiQcdsjFMdiu1yQVAAAYE4Hv7e9OOImloEqMJanTRatHP8qSYY9icfjUn9oRqAnmhSSSAXHXPJ/OuT2oCHd95OVOzgYqVYQyBlUHb8uQNwJznNa/XNNjOWFW9zpzeFl3lzt45L5A9D9KcbxwpAcrjjqRz61x73ki7rc7wPl5yeRjIOP0xV9NQk+zKzu5BGGO4nb+GenvVrFRb1Rm8JNLRm8bpm435CnPU80huHCnJ5HTqDWH/aAKAxu7EqSp3AYPoeaBqSsd0jkKwzlmBI9sYraNWnK1zB4aobYuyFK7yR7kn+tH2nHA5yfTkcetYyahCwJLMp6H296d9shPR35zw3H1NbKUHpcz9nURqfaAWYDHJzwc/1pPPjIKkKM9ehzxjnmsxLqMsVV2yR0DZxSNeoCSTL1wCC1P3drh7OZqi4QDYEUd8BQB/KmedEG3FEYjoSikn9KyjeQgctID6bf/r006lCWIHmY9No5otFFKFRmuXhbdmBCPdAf/ZaQNbAY+zw4/65r/hWT/aUK4BBAPUcZpDq9v2L/kKh+z8hqFV9zYH2bfzb254xkxrnH/fNNxbE8wW/tujU/wDstZSatEx4eRvUEDjj9aQ6nGWAVnPIGSB3HXp7Gj93a7L5Kpsf6KDzFBjjnyV/w9qCbQgK0MBAxwI1I9uNtYp1BhKyhXBTG4MADnIGADj1zUb6tcREqynjBGCCORnGcenNS6lHoXGjXkbwFqTuFvB7HyF9vb2pwS0A3CC2UnriNc/yrn49ZZwAd+ewUA0n9rvjjzCc4++P8KTlRGqGIOgZbR8E20GT0PlLn+VKYrT5f9Gt/lOQRGAQPyrnf7UmeQKgwo7nmnG9uFbcCWZuMEZArKdainax20MtxVWm6kXax0LpC7EvGjNx95c5/WqGouiW5XOFZSAB2HaobS4EjPJIOI1GRwMntUd3IXZHcABmQAY7ZGR+tEZqfvQVgnhZUJKM3dtXfqbqMmc5yMmmu5KlD1PY0gYhQAOTn86VF+UZxwQO5pGJIAQoUdCMn2qEqz3SkkbFXIHOSac7FRt459+1VLiUqpCswYnGe9MaV3YbczmSdgrhVA27ux/CoGCRsHY7toySe5oBZYQ4jLE9WI6HOetUpGkkdiehwQPagaVydp3lQ7VCgtuIAxk+p9T70sTncckHGQfb/GmsrJEqEgFhzz2pIUG7jtnPvQWT25VWZ8YxjFVrmUPKWxgL0FPdzGrDA79/yqkSW5J5zikxxXUugqyowHTPUn8KSWYZYA5z601GKxKSBgDJGeTVSeTbHnAOPfrT5rCSuyOaYq5UfM2doz64x/OrLscbAeFwvX8zVPTv39+HOCsYLnPc9v1IqZ7hYpJH7DIA/nUp6XLa1sUrsgysAeAcD2qvkbfU0+Ql2ZicZOT9ajAx0I/+tWTNVoh4YA+npmtbR7eG4WQSPIrhht2kDOe/14qpZqkkEyOmQxxnuPpU8CvCroQNpORjqKy9rGL1R3wwEqsVrbm/A2l0uzbK/vFAB54Bz1HO2nx2dusIaJ5k2kktHIQSMg4xjpwOetUoZdsLKT8xHAOck/Wmo5V94+gAwAPwpyqQVRO2jRVHK5Tozje876fcWZLaGOX53lKlgzMzLkH1zt6+9OS3icFgiTsCGSV3ZipznlcAH8c1Ud3Z8n5sYBz2qZWVVKlkU7skE8kUUZKdTltoVjcDCjheZO0opLdO7vqaU9xNMohiSCKJCXQ7gSrENk5xz1HB4+Wq9x9ruAEV7dSu0ZVOmOhyec+/U96hDgHmRRnpyf8AH2pRKDn5lOfTNeiqMHs9D5iVatCTWzXkW3udTLRu92GlhBEbI7RlRgD154A6V13w0kum8e6YZJYmU+cSETByUcnn6muKV8c5x6cn5fp6V2HwxYN8QdMxyMTH/wAhPWc6MVBtI2p1arnGMj6KyaKdiiuI9I+F5dyNtk6jvzz+NOjIcjeTtABIUnPNSy29y21TbzbsYIKHk884/KnjTbtVZjC6qCAQykkA96PdsRrYrxMockkgHse1WjKVQZU7lzxt6HOP/r0xLSYMxEUgx0DIxyfTpUr2d2V3JbXTYJyRGx2nGDnj05qXYVmyEvulVVXaTjIUAEetTs00mEk3BTyAqlgD69ev60hhuHjDPFKHXLArEwyO4ziiVZiqIlpdkgliWVgCcHtj9fak7E2fQIRIk3kSbgAwY7TwVwBkDsee1TWiOjBDKjb8AIGI3H3OPp+dMDT7g8ttIOBhlUA9u3OOnQ+1PazRk3or43AlTCeDnBIOPTnFQ0DUmAuUbzhIoMhQqS2CB9Kitw0sLp5gYDByG2ke2McjmrcSQu6gBSXG0lVKnODx6dR1GRVGSOSymCZ6j7wBAPr29c000K3QW9iSJVdCwDHgdVzzuGc9RwKZFOeS65UEAAkADPtU4Z0TD28cyngttJOcYHbIPGMn69aIVtVZ0lTezdFIJxuGRzuovZWC9lYhe5LkCRDtIyhGMjjvx6+tMRTJEWDMsgAK7SPm9sVem0wO/nxuqhhwhUgjjr+n60s1vcvgOkcgVhlkADDAJOWI64INHOhK3YolpkZjICojJwCOeuPx9agaUyKSH4Y/dxnB9cVfnSO7s02MwIBJJbv0ySe369vU1nuwVlRcLt+UkEeuKcdTRa9LEqs4jIBJIzyMcikiuSMF/dckZyD1ogcRMPnXOD05wPUjHTvULEshKOpPGRyNtVdCtfSxc80xhDH09FTn881LFeW+9m2JuY5Ytg5PpjHH4VBDbIIQZNwJwSvIAHcUSWkYjzCxDE4OTxjBOf0xU+1V7XO3+zans+fT9RZHTLMikjt6Y+tRs4ZcFVUseDTCsiqRnpjt1HGePT/PaomYgEEe5/zitvbTZwezimPZTxnk+o5zTQwUcgZ7D1HrUsUczlGQAqDgMeg5+tTtFHLLjgEtjORwPpWLmk7HdRwk6kea9rHR6dbRjwhqt/DBbNHEY8i5jLOxdmQbW2gbcr0Xn72cYFVEsAt7dQWkQzGpwsjqzAcdCpYE/MPlGTjPPFdFpsPl/Dze05DXOrRK7LtiIWNWfDMTjq27cxyARgcCucub2G1hu7eGPcGY7QjoqqcsQQoJIA25yDjGMnG0CZapCUb6PoJ9ohNktktjG2ob1IlBBJJHIBxhj329emCeaqIiNCWurU7Y3IIRljJGCSCCPQABumOMZqG7kja1t38uNm3MWAwOMKw/Hk4yTke+c3kvdqxC7U7izhJnQhhyBhuMlRjqCWGehNLlK5o3V1b0NbRrLSItM1x3sbmdrVQRNv8AKKBiFUldxw244x83GcAniuVdUSQscqCRgHOc967aAi18G+MbdHlkPmWvzgAKyeYQpAxyrAdRkEfjXDXMglupApLAuSCCSD+OBRduyN6KWt+jJEIQl9pVh1HrT02tkRgbTznGMVCXPChuR64HP50iO/zbcliNoA//AF02rnaqtKDv2Nm3UtbBFAzI+Dx2WopZBNqUEC8iNgzH2X/9VXHkS0tAAdrKgUHpz3NY+m3USXUryuFZhtBYEjFd0UoxUT52tUdWpKr3Og3KzFjkEdcE8H86likJQOH+UtkE9x61WMsZh2wyLuY5JLdR69OPxpIJy1lC0mN7IGJ6Aj8qs5uV2J5pTsZgoJ243Z4Hvis1598YfdkEnGO+M8/pRdXRSCZwvztiJT7mq4KjCAkKqhQTjpRcqMbamjJePPDGkTYJQLtxwDjr9PeoUtXVmZpw6gAfcweOvFRB0SDKsd5OMZ7elSwRL9nZyT6ijcErEao8szMAWG7aSccD0p25EY7eg6lnBP5YqJX2whQoBPU7jSFisZYgAEdTnOaLjsQ3MoyqjO4nnOKdHGAu4uGXGQPU021thfzM5lVPn2r8hbJ/OnuArbMgjcVOAccHGBU36mnkPCExqpcY24zgcfjVC9KosZDZDA49quGUCIEkHdkAAc56Ae/PYc1n3rB1jQAZUHiibVtCoRd9R2nMEtZ5CPmZlVR6gDJ/pUcjFlZ2Iz/CKswRgabHk43szZ69x/QVUuF4JRCEHV26Gs72Vrmqpt3kkQEHbknqelW4LOOSFZC7Y24YDH3vT6U+LS5TEszKFRmBwSc7fWrEjhAEUAbTkgY5Fc1Sp0ielgMNTnGVSrtt8yFLEKS3mEk9CvGKlLqSdzEMOARTGlbbsHzAjJI7VC+5GVZAwQ/MOOahJvc7p1aNBctNEqzDcclueik4AoMroxYcA8Y68+lQspVsAghujA5ocbEVt4YnsO1W43OaNeThcuRSl13btvqKmLD5QPmLcDgcfjVFGKIGY5JG47QPyqWKVQm1s5HzAg/pUNNaI7qdS9ufUtsgZgrgtg4GO9RlUUjJcDOMDrTEuiVLn9O1SCYlRlsqehxz+daUq04KxlisBRxL5r6+iJPMV1yG3K3oTXZ/CxkT4i6Su8hmMwHUgjynP9K4eM5YYTC4ySBwK7L4Z3Cj4j6GFcMxeUEj08p8/wA6mE5KXL0Mcbh6c6PtJv3ls/Q+l5JvKjZ2PABPTngc8d6K801XWbm4vJGmZ2NvIyRlYyoVScEEAjdxRV3PGueF3GkxX0IvtEkM8CsDNAWzNbgnnI/iXj7w5HfIGTPp+ganrs93DplqrMqgF3dUVfmxyzEDJweM5/I1i6NItjqltNbXksU4YblClQScbQCCc8kdfSu08NaXrdt4hubxYHa1MbTtA0oVXZsdSAQCMK3OOBxjpSgk5Wew6kZRi7bnCarpN7plzLHeWT2skUhhkUjIVgOme/rkZz2rrNCZl+GGpOW5Zpjk9shF/rUmuSL4kmneeaWJpJVOwsCoONq5U4JAHPWqpllsfhtFDmFIrqeWKR2UkkK4YhB3OVUZ6AH1PA9dgSair7nESpJuLFSqnoR0I7cV3nhSytNKumfUn23JtjPIjqT5EIwfmH94kqMdfx4rmrK/srKSOURiYIwZRKxIJHTI/pWp4f1Wxn1a8kvHkeW7haLDsSWZiCCCBxyoolcaRpQ3On6tq181qFiu1LLDMGASdSCVJP8AC3A56+uf4ebmt7jT4ra2uEkiuPNcvG5wRxj8R3B6fhzXXHwlpupxXDWrm3uLWEyyRqxC3RBwQeflblj8vDAY+U81raN4Vt9b0xE1+6ZooJGSCZFxOQCAwJJwF4Iw2SD2XglPRpFKLabPNr+aYiTa7+WEUMQT0yc5GenNXPCTu/iKFfMZowkjAEkj7hGCK7XxD4S0jw6iahpaC6shIInZ2JdSwGFZe4yrHIyOMHBNY2kafHD4na4gQR2rRMMbslWPYDrjAJ6cZ5pNpRuT1MnxPJLD4lvgjldzhVXkKwACkA+mRVfT5LvUpRbocuwyWGQEA6lvQY+tX3g1G8vtQuJkF5b5dpPKwoXLEjBPTk9Pw96bGqXNp9v+y3Fmiu8amGNxGSwG4Fix5GcYGPTGaTsbKhzWSevY6kQ2tr4TN+EM6RNsLtkllBCk+vbtWPAlvcxxTWV0biBGIZ5CQ0LYyAw25bgEDj5jwMdK1P7QtG8LxaeNzKzMzSKwUqNxIGMe+M9ODVa2sbTTCse8WkZZWmkb94q7gcHHXtwemDnrmoaTVkOFJKXv7IwPEchS5Vbb7UlswEiNKNoYgBWJA4xk9unIIrEmS5thGJROjOquhDk7gTwcfh06119zJbXAOnSxxZmCksIDGJAobbISRz1IBGMgYwTWho/hqwNxDBq0s0rWozGsbKB0JDMCDleh9eKcJWVn0Kqwc3zdGzH1wAeCbCSMBJmliUyY2FsRuDgnGVJFc9YtcDcsssoOQDvYjseevPSvStX0eGa9i0u7uTNBHJujkDDa6hTtLHHTLMSOvYVgWq29rrxkvreK5WRMtCu0ldwwQBn5Txn8RT51omZODSckYmmafNHOtzqTTGASIscaklp2IBUKMdMEc+4rTIsdYS3mI/stmb92XlyrqGBbcdvB+bg4/wC+u3Zaj4esLi6tdRstMks2sJlknMMwaJhxgLlgQchfugYz2wKwvE+j6fqWshjvtlUKrwwqNpbJyc5xkgrx7dapRbsSndO7MW5X7NpU+ipbwy6jb5uZLxSdwGQdoOPmyoDYOPvEdcg8iJLlmKszqD1LL0rv9Rmg1LxK2h6cIrGxht1iEgwpUbAWZy33m3MR1GO2KYPALtbb08QafcTLjMMc4JcE4JBbaBj0PJ28EE4pxVrjlrYzPDEljbzytqrQeWAjKs+3DAltwHB/2aZfW39ltJFcGDzV2SArghlYBgQf905zWn4g8CjSLG21C4ZxbeWodEbe0TFuQzY6nIGQMAn6ZrazDpV9c2Y0ppfKghWUq+04i68FuWIC42nIpNK92UnJxsmbt/aWr+HdB02eIz3YhluJYQSzru2heMnnavAH3RxhSSKydL8KXC3v2LU1e0LsGMDxgeaFViQrYPTKnjOQ2Tz0dp95bXni6KTUpTbXMDiVWfChpMYAB7Ak5z/s1sXeoLPJ9vklie7sgfs2zJE5YkMrHPPyswyMY9D0My29RtP7jR1HwxpX9mxWoV4VgcujFskMx+YYIxgkLwPQYrz7U7M2lxb20jlgYwAUjJCku2CDtUsM5GcHnoT0rqLy+fUraSxubRpBNF5qKinzWK5bKY6gbSueh/PGJeW9r/wkNvDM0htjbDKysRtZQQFOMY6YGcklskkmopwcdxqPmaWj6j5uk6/YRpIpupllE8jHIZSxZCuDyd7DJwPXGeM1rODUvEMmmW1tFaCEMWnbB3NtG0kHjBPYdiT2xWXo00mm3yXt1ZXU9qNxQQHYrPyVO7awIDDkY6ZArrtGj02DzdcvrYu1yzYjbduRVIBXCkcnaTu/HrWyg27Gbq8luxyUum3MFs1zIsJXeURljU72Azxg8d+enFV9NSTUtSisoFt4JWY5eQfKoUEszcegJwPSu2t7PTrzXbazjtnW1ffLHJbyFQ0e0fKGznOdwIPP512FhpnhySDKaNasjAhjgiQcHBD53dzzmohJ21NqlNbp3uef6zZW1nbzW0swuLuNVKMrArKW5BUDsRx/+rB50LJbzqGskidW27WY5784J6cGvT9S07TW12xTTbOOCyvY0VkdiVQjABDHJUfdPH8SkjmuY8ZW7DV5rO5so7dTGrWd46ABiAoYEjKspO73BHOBkG481m7nO1BWSRgS3KzxsIowy5AwM8jHOcMP4uK0PD1uurzXCXauohaMLsdgCDuyMZ9hTtM8NDUNNYTXYTUFDNEhUiOUYwFLZ+U5HB2kEnBIAJrK0fWI9AW4zbt50rJtR+MAbsk+nWhSntcjkVyCO9jnYeZEmVJZW+bGPXGetTb42UsEiYg5AG4gj0PPWsxpY5FdoIlQAhtuSc9cjr9Ku6Nf2iTLBcrstpjtd1HzKPb/ABqnzLqCgmalpbm8KOY447YEBpWLAMckbV55JOB7d+2bniDTZdKhxAY5EiVTMjthlUnAYfNyMgj8Prh13aXL6harLLBHApBt0gffGwBOHB7jAByepyCM5AreL4buPW5FvZmfahSRRIEZiMEgDn5c4PAP51Ear5uW5pLDNRUzGhujIAJEIC5yFcjPAJPX2Iqkb0M20RAAEgEux75BxnvWvJYWDaOuoWU7RgJ5bwyHJDHIBDDGQSenb6VT0z7NFdxS3LIV5UMxBXkbSSR6da0U3rqRyrRGxqlhHpGn2NzC02bkjf8AMCF+VWwPl/2qq6XbW+pava2UjusUkmzJcqF4yAT6kjGferXiDRpdN0e1un33ML3DKjmcurbVDZAxwuPx4bOOKpaJYXWpQyTWVvctdEEQGNuNylTgj1Ibp079sVN5W3BU1e50Uk9leeHrvS7qwvF1CN2aOKKRxHCVIG0L90jbnJYFuuDmsjTPCq6jIA5liDKWTLgsw/iIGOAPesW51O/h1a5O+4gY3BaSJXZcEMOCPXj9B6V2PhDUZL7xY013KpkeN8LvB5yMADPHG44HpUvnXUcu6Oe1ixOkyrF5bNCCwjkV+CMgMD8vUEjI6/gRVOCdSNxjYx/xbmyB+G2tm6vU/tbU9PuIjLZPdyElSSYW3kBlPOOuPQ8+pBsaT4QutQlllS9FppkeTNeTKxSLB6MQOSfXgDv2yrXdjT2lRJ2ZX0tU1u4e2LPEhQvuUgkgFQBjHH3v0rPvYra0nuLbcWkhkeMknlgrEA429eK6Lw/pslhqVxd3Mi/Y41aI3cTAxSDcApUnH3gpIzj1IABxleLdHNrq9xf2iXM1jcbbgSS25QoXUsVY4xkc8jqOaSik7E0qlSEbQ0RiB4YnyBK3OMLIvI/75qaeRbllLRyKVUgLu5PGQfu/hTrFnuHSFHJlLAIQOM5xgj9c9u9bNneyIt1e39ssDWpESzKgYKzBsAqSN2SPvDgccc05NomMebVjtP8ACj3du7yO0DBN2xwMqOMFuPlzg9f58VlT6aYrh4pIZVMZKucAAMBnA9Tjnius8HM9xpOuvNIWlZcFixOcowz+lZ0TJrtrFbu5a+hXMLElRNxypPZsdD379flHoV7SdrGDCLRF2s0o+bb8wBA9624/DcV3oR1GO62opI2GMEsd23IO78awpLd47sQBHHzbRuBBY54wMdfY12EJ+z/DyZS6KRlcjIAPmg4A+maT8ty44irbkv8AgjAi0FFWQyXMsTR8t+6DBR7kMcfjTjp8Ud0lu9y6tLna4RSrc44wx706HUNQNqZJE+0Wynb1ChRnAI2kZ9eKvT6SNQNowuo5YShYmOFo9shJO0MyjhcKScAcnnHNSua9mTGtUv7pJY+CBPNKia0mEIUho22uxGVCkE9emTgfStjwp4cfQPF1hqiXMbraOWZdpww2lSA2eDhicmqcWoQaYY/OleeVkw86HKKBncq88Djk9W7YrX0iVG0Frgyhg0hJkI4wWBPH93nFaRmyfaTceVnR3bb72Rio+aVWzgdC38OOv6UViRatBMbh5ZYV2SLgKuPkUEgkkDspNFLnTM1Ex7qCyt72ee8s3vbi6dpEuRuQmXACgLnlQoZvqav6nr8mkeDWcWs7SSosQDoQqBgcEkEYIXIAOOSB0riNK1PxA9zdRlbya5iiEqxMjF8llVcDqc7gPcetdjpHhLxQZYdL8UPGlhrTuvkzTb5Y5VQupBXIQ4U4znGOVFawWrNakr2a3PP7LUJdQknUKBcuwkVo0ON28EYVQcDJxgU7xRd3F5qNlZRR7VtoBDFCibQDuYsQPViSSe/evSb/AOFWoaAIL/w5E1/FGRLOgcNcErnhRtUHjsMnPauR1WBrvXrW/wCQ8SETKQVZSM4Ujs2cg+9Q/d1HF87SOY0nRbm51BUlj2qmSwcHBHcV3p07w49ttW3WK9t8yRmNGALKMlWI656c/nVaDMcSiMkYAAz1I9zVxdajgi3XEFnLtRg6zIT5q9QpG07jkYCngk81gqrlI6vYpRZl3erR6OiXgMgF4jwkKoZXUja5JI5KhuCDwSMjGRXSw3ttYeEbO5Z/LiWNSN4AYkMQePX7xx65NUrlbfU1WbXIIrmdWDJsnJiQbVIVQANqgBhtOR7VleLNC1rWlik0mymuNNt13OYzuELNwQxxycLuJ5xuycZwN/idzkcUo2Zry+JLK20m5DTw3VpeJ5cqEnKrwVb/AHgwBX0xzXBP4ikEpWESKgJ2ljgnPU//AFulUtYt204RWvmbiy7nwT97JGCMcdDxWTuY9Tn6801BNaidk7Hrnh34j2loYI202K1QYWcW2QlwpG1xKnRztJOeoIABAOK3tf1zSLfTLWO0j8vS5I5leBVBWaNWU4C7uc7m5ODkZ6814RFKUbg8Zzjt+VeieG/B974q8NLPbC4ljikeLZG6qFbKtwCeep6e3vVXSVxx1MjSNRsF1FBcsTaogDK5LfKCWAOCM5yemK09T8SaFrqJBb6a1hIwMRnedmVlYggsM5G0k7cZ7g8VgavpNvpUAR4pxIjtG4cbW3ADIYHkY9OPrWRFc26SxOsKgowbnd83PU8niphyte6XNyUrt6nZJEIdJQQlxHGWWaVioIGdyqpzk8nPOCDngcZt6XeahJf2cFtDFLDLKImcEl1UEknrtxglueoGBWFd6gb5g5m+UuSsYXaFXjAC544OfxNV57qITrJZyOFKgSlMqqsARkc84+9jpWEYu+p31OX2KSZ2+sxvZayXuZBErMWZ5HCKxKKV2jHGVDDB5461zlpqtppN+Wu5HmkV8Oq4BJBGTnd83AI4x+dHjbxJNqk+nIbYRItpGHZ1BaU5bkgngAswAOCR17Vzmv2jWepzuGULK5ZAMAgZB59Ota+zjdHA5S5Wj03RNWe90HWrjeWEa7mUrtO7JyV9Bxn25rDnuI2NlKYJssymRo1LFgGGckjAIA6Diuf8KaxeWlyum28zJDeuqzqsanzEAxtyQSBgtyMHmui8RWCPpax2odkiOXbOTnBOSAORz2paU7IIxc0zibxrnVdVuPJVpC0jEAYxyeuKJNB1SJA32RyB124bn6VvWFotjbyXUILea4VC+7G3AJ4UHnJ61si9eA27/Z8s55AkK4P121MqrT0NI0LrVknw91eGXSdS0fVCsqBd0ME7YDADcyAE/wCyvHq1bFx4ftrfRTMsNx5xR4WZGK+XHvZQOmM4yecjmsCLTdOi1a6+2bVWaVWBOMr0YEYBI+Y9cY7dK6jVdWkvbpdNK29nawBVQu4JlBAKlecFcMp/H16XdzRk4uDSXU5jxRodvL4Wgv4VcXULrGXlYK0wIbcdvTK7TxnPNdv8ONPtJ/CNxPJawXFxNF5TGZQSoVVyoyDjnDfgD2rz7xTfQW/iSHT52LWNgUOEYYkdgrEk/RsZx611XhTVCnhl5LK/SOSK+luGg8wIHRiGwykDgg7cjjPGapLl0CcuZ3TI7m5ivb5J7KQ3NxCBsZiQFPQEHPB+lY2rRW3iDSLrUZJ5FmsbbaGWIkOGAZVJ4C7WyOM8nHQCuaj1e+n1SY28xga8k2gI7KI9zbhtGeOOOc12fhdbTSNQmttU1ESw3UbszSk+UACM7jnjLFjx/s+vF1Kll5siEG35I0H8CR2dkJ4NVnyIBILRV2qg2gEN8x3MM9do5JzikMWmXen2z6deNcwqgFw78KsuBuAJHC8qec/e61asrxb2G/u57+WW1jkeJWfkFBgnbx0K89OteZ395ZSySQRTskSOzIG4DEkfMV9cDr1rKnumx1YSnBx8zqLtotPuLJbZ1DmRwzKQRjIJYAHg4OPwFdfocRFtGgbc2QuGBB+pry/TtraRfwFVYrDJIrDGMbQSR6H5RWTb3+pLGFj1W4hUjAXznAJ+g6fjQtXIuL5YRTPXNNbGmQPMgkkhyoOAduDuG046KRt/Gq1/a2WvWI06eYrMswVHMZdV5wSTnptCnjnK/wC1Xn2l+JtU0eN4oWSUMwJW4G8Kc5JBDdPauhuPECWcDWl3EzXFxbgmS2JCozKVBX3DYOa16KKMurkP06dre4s8qJWVlbALDJzwCceuDn/GuR8Y24g8UXwXcI3kJQnpggED6c08avqtlL9nMwQQgoA0Sk/LgEcjnv8AlVvVILnVrJbmVke7XDOAQG27QPmXHy8jj/8AVmE7amije/4HKLIUOR360pkLEsDgk5IHrUYUZxjOOvNWLeymnljSKGR3c4VQpJPuMc1ZkdX4asblrN70BgykMgBYM5UEgAjtkg5NVPFMjLaaNCTGdtmJGUYyrOcsMduNuPbnrzW3aeD1F0AmpTW5bhWiGMYAHAzz09qy9Xsluo7CyVN2oxTm2uCoJDEkKpBzgrgYHTAqINOTZvU5lBJnoPhrwj4etvDa29+ZZb24VZWuEKusT4BXap4I56557Yrl4/BT6pqMiXohtoomKzTR4BBBwCoxzuGWweQMZrrrW4hj8LWs53pbR2sWJG5C/KAPqcgjjvWQviiy1OWOBLkiUyArtQoCMYwDnlvr1pwjeRlJ2jZHURaToKabDAbY3kcbIY1mIA3qgXeRnBbaAMn8s0k+n6PDEz2Nu1ncqmSIZj5bbR825OgIGeVxn8TXi13rWpX96VUyA7yVhQEBTk9vXjr1rqdMuNdt9AF5NK5t5HEAGSWXcGBz6D5enXp74qVm7ExT+RzF1pN9catOxhDGaZm3B1OcsTnOevPevXbfwVpcGrrqttM8MzKWjhePaqI6Y+YjJLDLAMBz6VwAMSXSfaZ1SZAN4OVViRlgf9rJXjp1ru9M1c6lO7m5eWPlYSwAKqrEgFQOCu7rWTbe5uorocl4qsr23vBALmCe6nZInZSPlLAbSWAHGDjjNdbPrl34X8NyW1jGsrQ2wWOJVzuyAC7D+IfeZvXsMZI5m91+K91+1svs7zwRTYkZDuLKGBUKTjBAXOR3OOlYV/r8T3ssJdnjViqksSvAAz9OBzVUXZO4q8IyaktCzYWOvabp93rcpmubYyfvlyxy4BYyE+q8D5sZDEdOK2nu28W+EUt2uCjR3BfLMVwpIJyoAG1c4GeB2NM8JeJY5LpbK7SJ7ZlYKrAjJ2jljnngE5PHHSueg1GeHxXdCNMadJI8JhU7VMDMQFU9PukHPtUNK4lZqyRZh0V/Knh0oSSSwIGmuAv3mI+VFGcgNhuQCeCTgcjvZdPgufBptpGLC1t5ZmDRIWmk8sldpDbl2nA5zuKr2rzWeLUzpUzxvLH5M3mSyIdqvkjaQB93HYDpmuu8KX7y6Y6KXYKyRTMzAADBwcZPXBFC0jccEtEHgu2uZfC+p3TQuIZAVDlicEKVIPJPU9elctNa3trpg1KGzkSxyqGQBgpbOOWB+Xv0PPY54rd8U+JbjSGk8P6av2W2VQJTFgFyw3YHtzXKJ4h1CO2+zLdyGA53RsxKsD1BHce3Sq5G9TOaXMdPbwzXlhb3Q8x7hEAL5yJ8D7ytn7w6EHn34+bodO0Sy8Q+GPJmufIiaQOpYEklWzk+2cjHWqWgeJ7S+0aOC7tYgqMVzEFRkPHzKwAz1/HHNbm0R6W6wvGMsGRkAUNzuJK5+Xqc+hz7VlKLUriilzWOeOl3Ntcy2KiJY4QFd1+ZQP4SvqSvIA6jr3xDoUXiRtfkY6LJfW0UxZbfohGTguxGAvfLdccirOp69bvcRuZygVTHtLZ3Ng5YBQevAz1re8M61DPai0tJt7LuklBXgNkADHptGaqgmncqaSi31Od8aRX1xdq19pNrp8zRBjHDjY7cksAowM/MOCcEYY5yaNMZk+H1wVwWVmweoHzA47d66O5uZbptbtfLEoZVjQOBgsi71I9yzlc+hI6VzulOZPBF8zLkiZuGAwPunn86c42bRkrlPS7F76eya6u5ba2nU8wYJLAMVJBGNrbJB7beeooqm+uSW8808kEflRQxxQIpO0hQwLY9Mtz65orDkn0OqEYJano3wysLC90/+1rZEsWlBQKVLY24AIbPAyM8VY8UtcxpYTpcbns9Ugb9ypYN8+xivAJO1m4GOCeatfaE0+xka3XBRcJGvAY5O1R7knFT2Fy+nWsUMTbnYkSydCz45Oew44xXcrR0OW/tLyZpwvd2p3Pd8EghXQFgABuwAMjJOeT19q828ameTxDcl0QK5EisiBSylRkkgfMc7jk5Oa7eW5uCBJBLtk5ByoYEd8gg5rEvbKfUSVvZlkYDCPsClB6cAZ/HNZVE5qxpRlyyuedBnV25yqqzMT0AAycfyrYv9GvbG9a0eJdyBJUk2kCZdoZSoPVfmwfRlI966fS/CkCTSyagrS7SVjgi/wCWvuT2X2616Jcz2V9p0Ec9g+xRtaORVBAIOCGBOOnUEdawjSdtTpnXSeh4/FpmqT34sp1ghjaNWSc3AdWBJ+VVxnOVI6cfjXoOn6m2nQQ20eQkQChhwWPc49dwzn3rn/FGnWmiX+iXVtLILVrlvmYgKoJUsrN22nnPo3+zXMa78SrCxjuINI3XV2QRFPtAjQ9CwJHzYx9PeuikpJO5zVtXdHPfFbUjqfjCVnRVMKmHCxBeQTkkjG45bJY4546V56ASQByfQV10/iGLX5d+qgNeMxMkjqqqzYAJwoAXpVy00a2gYOIVZiMgnkVEqihujWFFz6mXpOhJI4Fznd5ZcqvBGRhR+dey2Vy3hT4SR3un25lurRWlcZIBLMQWPPRchiOvvXD6RYm71JkQfexvbGeFPBrs54Xm8K3VmzsywyhZgoIPlOjKyjHUDI61nCo+a72NalOKSjHc8vn8Wal4m1aN9cvZLnejKivwinAIAGABnAHfrzV6LwFc6pdWkcVjPai4YpBJIhjWTCkkLuxk8E/QHrXpXgLQNE0OC51SC3hle5nb7NKy7jFEuFAUtkj5g2SOenpXcXRh1Gyntbhd8LrnAJBVsgqVIIKsCAQwwQQCDkCulwu07nK6nL7tj58n+Hfiu21U20mgTMoCr5jYMKjaDuLglccY5+nJrF1Pw3qVq84msJIhCCXMQLRsoA+ZWA245GTnuOCcivp7RdSZy2i6rIlxIIztklUBbqMnaSRjaGGVDDpkjAwwC+ffEPWpbDQLizWQqHu1t3UYyVVmb5fQ4UDjp2qKkmprzKp+9HXoeXawo1HS7Aunl3aqrZUAFQQAQfxAI9Kw9Sukktre0BLiLcWmbBZmJPQ/3QOMfj0xXXzaRYXtjPLp8k73sah0iZ1dZRjkBsKcnrgjnp1rgGDNjce/QZHPpn6fU8VceR6RFPnTvI6nwvHptxqEbSRSmeGFyuxwowBySex5Jrrobi2RzcEvEWYKAzgKD0A9Mn0zXA6fLc+H/wDSrqzkX7VDiDzUKiRdwywyPu5XGR1Oeaz9Q1Ka9Yu77u+0dAfX61jOlzO7NoVlFWR3F7KtnO9uHLOzsyjA+XJyFHtT7K6adY0CjajFmbYRtGAeeevB4/WuKttXJVEunJKfdkXJI+vrXT2etWFvAgkuI7kyOpkAVlwuTuU8DOQRwM45zjjOfsW2a+2io36mfrU80+rXQkkV5GbyokRgQEBBXI+gJwcH2raS5e58ORSvhpdPZmUuCQyYJKkem7afbJ9TVN4NAN7PMba5ZS/moQ5RmOOFyD8oPXPb8qXTMmaK1ZHZWlCyM77ldMnOcn0Hb/DOkKnLrZ6eRzSpSm7nOeImuG1V5ZdxdlX5iCCwCgZHA4yDVfTorxp4ZbQyIY3DGVAcRkEfMx9B1zXWeLpxfz3TStuNtGqrk56MSQPzIqPwTC0rgvGJLdy6ujgFXUjawP1yPpjiupQcrPurnNKtGN/J2MLTrG5uLhJrJwZ47iFUA6Mzs23nPA+Wu91/QLi40mWETmW+tVEmyEgowBG4ENliQAzYzn+HGeazbSCHSdTtNJiMM7LcxMskSA7hkMpJwM/e5B6c4Ndi6zJb6vPDGJJYYCxLHIwGDMQO/wAobisb316/1qd0Y2i0zzfVotc0i6bw88jIXRWECSHa3HP8v0re0Cxj03SzBcWQlnALyBoA2cjGFPfiqupaxc32rfbblHaRDsj3KGZx0CqNp3enBBPUHFbkrSPMuDs3HDK2R19QDz+NYVJvZF0odWYdpoE39panaWCbYJrRpQXGfJjIw2QM85yK5a98O3ltdSFFY2xbCyuAhYZ6lc9fava9CldGuohHtlVUVpmQN5isCcDI5AxjjvV+eG21OAWF/BHLbsCFHlqGQk4DKcfK3fiqi5bmU3G9j53W7MEjhEjdeB8ygkjHBz/hXQDSkmtI7p7pmWaASxkAgKQxDKTz0wentV1PB82i+Nlsb+OOeGHMxZhlZIvm2se2SRjHYgg9Od3SbuLUkmjsUFmZpA1vGqgqpwVOFwMbsDjpnHvVSnZ6GlKg6il5K5zctxDqFzEUGWDEqmC5YbuCDjLDj8a7Xw54M1C/1s3l3Yz2VoEIcyZAlJxlVyBn6rwOxr0nQ7ZfD9lDCHWe7JHn3QUKztjkLx8qgEDj0z1qxPqDs5G8MScEnqT9fxq1E5ZVpNLQxY/DNpbOPs9hbKOxCqD+eK2LLT0i+VraOVW+VkYgKw9zgihLwsynsTg0stw8NwrxuQrDJXnGaZlZnGav8Mru0Mj6bE93bNIGWGORQ0Qzna24AtwR0BPHSvNfF2j6hDr0pNpJbeaAxWVWU8KoPXHcdRwc819CRas6YbPTr9MdK0ppLLW9PktdQt0uInBDKwwVyOCD2OM8jmo5bO6NnWbVpnywdVu7nQDpMkshtVnSNFcfMDgEjHoG5/GqOhaLquoa1Fa2thdzOkitIsMZJUBskk9FGO5wK9h8U+GdFs7m2sRGsBt2SWC4yC0zk7QrLjIHAOeuRjFdRoF+LXTXtrTdEsb7XIGGYgDczep4PWrpu8rDqK0eZHnEfwy1ibxRc38Mduo3s/k+auWYgghfTJORnGO9Zvii/udM8LyWJi2NLdKHJBBUqCScY4JIHNe0jUinI+9nII4rnfHtmPFXhuexQo1ypEsMjgAqwIPLehUkf8C57Vo6SvzGcarS5eh86i6cszM/zH5ckk8dMfSu5+H2ty2+pSQGOOYNEW3NwQFAyAe4IOSDXn5Qq2wg5B6Hr+Vev/DLwtMdL1G5ksHmu7lFW1VThlAyzEk8ANkLz6VnLsVGVtTi4nlslM0aIrBGO1CxKkg4xk9feqem6A97BI825Gx+7B4GR6j8vzr37Qfhlb20xudag02TKjyrdEXCnA5Y45IyeBke9W/Efw7srqCO40cwWd6rgsryMI5V5BHfByRgjAPQ+tS4y5fdNI1YSl7yPn+bRn0mxjlkc+czDcAAVUHsfX6inx3gVAowpA4IGDn612Wr6DfwtcWGsWz2wJIhY7WUjacMrKSCoOAVJ9R14HEro+pEIDbne6b0Xeu5hkDAXOc85xwaycl9o3Uow+HZj7+6vLnRra08ps5DMqKCWGcqWwOTlup55FdX8PbNrN5Xu2Km6xEF34IXIOevXIrh7Cx1jU9VW20y3upLhmEaqmQAfc5wv3epIACn+7Xtnhb4U39r5d34h8STFlwywWLgqp/2nZTkewH0JraMZNaHJOSTPPPEfgzWtX8TXR060nuAWYNsRmCAABQSAcZUL+tc5L4R1iz1EWt5ay2rDDM8ikBV7HJxk/Trx0r66hSztwVgIVWOWPOWPTk9+lU9b0Sz8Q2UdtPM6uj7o5FwWB7jnqvI468VbjJRsiFVjKV2fKraTLb3xMEjMtuVDtuAZmJOce2fX/CrPmzNKWvbkiyQsI4o3AJGAQV445APPoPSu08SfB/xNp7z3VhcQamkzM0pixFIoJ3H5CeQOvykn2rzHU4pre+ltpWLeU5UnBwwB2ggHsanl01NpOm5Xpkt/wCdeTiSKTdhQoj3cr9D9afEmoWFvNIskil1VSUZg2Op5BHQDBrNimKMCD7Y/HNWr2Sa5SFy52gBQPfPJNNKzVg91xbe5p2eq3777BJ5GiUqwy7dcAHJznHNa39uS6VolxpwsZZVMjGSVshVOANoJHJBHfr2rnNGuLW3uJGvlnkVkKjy8A5yDz7Yrq7S703UIcOkrWRbbJHKwBYdTgjo3OQetRU01CnDm06lW68PosM063MzzsvAYDb0BwB1Az36Cito/ZROzAFiqgAspHoe5JxjjHSisHUa0OxUkz0RVDW5cgfKRsGepxgH6iqwlC3JB6Fzgf8AARj+RqdpXNrCj+WzooaRolIVmxklc5wueg5+tZs8qrKhzyTnHvz/AI10vVnmRiaFvOCgBPtUjgOcjGfSsyJmVAcfN6etXA7bghwBtDH+o/kPxouM3UbYIEZNrMhYA4+YjBOT9GBq55paBlA3ELwOo4Axn8CDjrWDNcSEq7fMFUMMcHBO04/Ksjxn4gn0TwneXds+24Ym3RlxjLAAMBjrtJOaYjg/iZ43TVSNAsQDaWsxMkxwTK4G0hfRRyPfGegGfMzwcnk5Jz3z3pSxYknk9yep7c+tR5zTKJOMgcYHQV23guU6jO2nXLkbEZ42HJYYHy/qD+dcMCO+K2NAvXtdZs3SURkSBS+0ttU5ByueetTON1YqEnF6HtGm6fbWEIa33El1VmkYE4IxyAOORWJ4h8Sw6XeX2im3vmlu3QkIAGYEKy7T0OSQOM/rxo2ur26OwjSaaNjtYH5M85znr29K4TxSZNR+IMZmTbCyxtGoGCqKuSDnHOdxPpmsYxWrZq5O6PafsD6Zo0Vtg/6MscRbBUMcqGbP1LH8asW0xUkA/eyT+Gcfyrz/AMOI6XTusjKigblVyAzE/KCM44wT+Vd5bAqoB6spGfT/ADmuiEuaNzCrHllYszqX05rhiMwq8gZuigKVbB/3WI/XqAa8g+JepQX90YbSRpRHdtIxCMFycEFW6EfeGRmvX9SdIfCGrOTwtpID/wACBX/CvCdZuPNtdp3MquGUKAwxk54GPSpm/fQ6a91swor2TTkeeNnWQMAh3ZDDvlf1z27dePUvhJbaVdLe66lgqXqOIFZvm2cBmZQeASDjPXjjqa8Yu9wkIDZUsSFPAB9frXtfwsaw0bwdBJdTMst9cPNtWMkqqkKMnPH3SarRPmBttWR598UtTk1H4gagTO8q24SBCzElQqgkZPP3i1cag3AgDJHTNXNZvjqWtXt8Sc3M7y4PbcxP9aolipbHFAloiRRtIYjj0FadrhmwC3PZSRz1rMVt20nt1HStLTGLXsCLG0zM4URqDlueQB3P0pp9WFrs30jSOIOJJFDKVVCCCwwGAJwMjCgYNWrC4jgm3lCypklgwyWwc4GOOpFX9L8H3R8OSarNeLHcJCWtrMqWe6VQASFz8oAIHQ59jjPL6iZfIgLM6qWCySspO0MQV2n0wCc9T71zOOtn1Oz2iSdizAy6jJOJM5kYswzyCWLAf0rc0+EaWxmhytqELbdxIVgOAfZhuGOuVz3rD8JWb6k5toYzLNuIBVsfLyck9uT3rtdU0KTSvCd5faq8gtt6BltmyyliArZ4GCe+fbpXpc8XR8zxeSar3+yZulp9vvtLwnnXVrllLc74wdyg+gDFuvVeDzXqOmxw6ZYqZEUF13SFgGLKwI25x3ya8j0y4tZNTuLrSRcR2rQhY1fKsoJG4t8x/iVj949a7XTtUuJdBgF7LK0i5YFyDtGBgZ7856150ZKMtT2ZLmSaL9pomk6dbL9hswsiKVM7kNIwPUk44PbC4FZ501DPu2FsE5Jxmr+maglxExd9yjKkcnByQSDj2ovb+309PPeaOWIt8xKhCozjIPQn2IFOdNS1Q4ydzotMlhayFtLFuCjhXwQPoe34VgeJj/ZNudUt9zRR4E0TN82SPlKnHIOCOeQevUVc0O/sb8BY7shiMhVUEfmB0qrrN5DeafrdqSsrQoAqtlQzKQzk88HCrz7UKMVAmV2zhNX8XXOvxzho/KBjaKMKBlVYjcS2M546dB2rpPBnha40+0stVmaBraaNmgVHJZSCRlhjA43dCcHrXnkQcuzpu3M5IO05JyevHvXq/hRZ4fCtqs3BdmdEAACqzdAO3QtgetZx1keliUsPQXs3Zy3+42p7zy7VHOSxYseecZ9fpUJmJmK543kj6VQ1C6CR+XkEZ2EZGRkjBPqOe1OSQtIW/AfU1vp0PBtY0Ul+UDuxJqSWYt5ZJOSvNU1bDlR0VP1qZ2yEHfGPwoBk6Nzg9Co4qeC8aBgeowQc+oYMP5mq6cuVzz93NI6FokbvvKsPcgYP6UDG36wyazp8pVXk8to0LLkKQwwR6HDNyPSsXTNUtpNUu4ITKBM7yrvIIY5JO3gcc5weymo9a1qbSdNt78Q+aFmMW0nldyNtZT/wHv61leHLSbVdWt9UmLRRhm+zQ5OcbSC7HuxHAHTByeTwlH3kzeLvTaO2gtbm7wsKFmUbiegUepPp7dfTNX4dJt4JHkmuY7jegURIpKg/72fm6jpjOKim1RRB9khzFHCuGHXcSMZJ+oaqaSpuCnn04HNdNzk1sTHwzpVzOXl02ydieS1upP54rdtNGGlRSGwTdbuRlBksoGMKTnnvXPpKUGQxU+xIrUs9dexmQOzNAVw4zk8nAINJoWpdlvCyqScFgARnoe4P5d6pXt7IjQ7WYKFwME4zkY4/KruqywTKrxBS/LFlXAYYyM+tYryFg2RlcggfjxSKRU12H+2dJclA1xbksgxnDABWx9QM4HGQteX2WrRwsy3KFmdiqpwFyAMk8H5gBk59Mda9Os7pS0g3AMCrFe69h9AcH8q4jxFoEF54+tbGPdGdQ2yhg2AoLMXJUfe5VmxwTxmuWrRhNm9N6OL23On8I2cdtFPqgthBNdHyshNpZMjewBPfbj3wa6eW7k4LS/Ko4CngD0HoPpVWZrS2EFnbJsihURQqpwFVV6n8/wA+etQO4bGPugZI966qVNQio9jmbu7svi5cDeXPsM9aVLt1V5FcqyqScHofWswOfmYdun1pyN1GcBlwT6VoI2YtWkkhLbj5kS4fLE7uAQcevBGRXj/jnS0vNVnu5Ig3nISWxgqWOePTkV20t9JZ6nDGVwsoKuCOGADEAH8RWfrogZS1w+2Irt3Ku7r6jPtWVVe42jeg7TVzwWaCS2mKSLtZTyD2/wAR9K0LJgVKuNyK24g/416HLoGlX4Z5Z4ZlXlVjDB85HByOnPODWDr2jWmmFLizhk8h0aNk3ElW2/KwOeeecHg9OuKwjVvY6nCzuV7Cz0e4aIXHmiRUVTkgeaFBIHHQkY574GOSa3by2sreeM2lrDBCowFhBLM3BJLEk9gOenauISY5BUlWGGUjrnORn8efau+8FgaprNm7IGVWDSqwBBwQOR+INXa6syZvl95HTeHfAF54gsYL66T+y4nUgMcSNKuSQyrhSOM8n6gEc0V6WmoM9smXZSh+dl4JAHGPT8KKv2UTm9tM+d/C2oapY6LHN9tmCglYY2O5VTPQA9upx2xXUW2qvqc0buiqyMdxTO1hgnOO3UVzpdEgZQu1ASFUdAMcVr+G9klrKwOX87Dn8Bxn0xg1zU25SbOurGMYJdTqIQCFz0UVYjJMiofvOQx9h2FQRAKpZxhR8zc9vQe9S2+TJ5rcFiCB6Y6VtY5C0jhXG4cK5Vj7N0/UfpXnnxYvGi0yx08N9+dnbH+yNoyP+BLXoZVfNJY4ilG1m/ukng14t8Tbx5/GEsDZBtYkiZc8BtoZj+bU7AmccSc+1R9qcSc47UmOcUwDnvUsT7Pn6FSCD6H2qLNOx8h9+tAHqMF+QVZmbDdAoycfTNVryNW1+fVZZdsNtbhDuIyzbSSMf7pB99wo0uBJbWBQY1GxSQwIIOMnp7Vyz6y04vjtVvOdiNx4UEAKAMdgqjn0rHl0OhTs7nqHgJjPoYv2KtJczPI+Odrbtqj8lWu7TaVXZyxHI6/1rxTw1qt5p+jxrbXLoHkZmUYIzkjgEewrRfxXrM7KiahcZYEkK+3ABwRx71SqxjoZSpSlrc9lmsnv/DmrWCgs01pIseP7wUkDP1Arwm1QSxF2O4AlQcjIGCfT0BrXfVr+XT7o3lxcSqYwoLzMxyzADAJ/GsWK7KhrUllUoZgRgAnGMZ/FuKE+eaG4yhTZx7rvZ2k5UE4+tdhomu3tx4a1GzEIb7FaKsTRKSzKzBORnBxuByMdK5JxgMegZj/LOa9G+G/h+4bRdX1d1C29xbPaQL0Mj9S2PQYA+p9jWjjfQiMranmTWdxuCeWxYZOFUmh9NvFYq9tOpPTdGwz+ldg77ZN6EK2dv0/lzSnVngXMlwqDsS2DXN7eXY63h423OWg0XUpWPl2Uo93G0friu+8JaJDplvLeXkiNcupVCjZMQzyFPZj61zFx4liztRZJSOm47R+uaLXxTJ56pNCEhOAzKSSB3J55pydWS2ElSgelTX0LBfJjdWVAqMqlVwBwG5yQAScdjz1rIW1fVLOSG9hkMchXzBIu1jhhkq2PlHIIAPPT+LFUoPE2ipHGuF3R8bgzqWPPJAb3qzH4h0W4mjDywKFdTErIxKtkEndjPUDr0wAOBWDpVHO8jGVr6HQ6ZpseiaTKbSJAFA5LZJBIXk9+veofGM8qfDvUkkXiVoI0Kk5DeYrfyVqu6/dHTvC0sxfaFuoAxPGAZVyD68A9Kh8XxI/hS3E7FbZdRiMzbguAFc4LY4GQPzrssTcwtLsUt9PsrSLY7JhSwbO1sjcM+hZm6elXLl3t7SGHcDIyjjGBk+g79azrfWNNs4dkNyzIGBAM6Fs+x28Vu3cltc6XFeupaILksjAFQR8pU9uTXF7KduZ7nRSehXg22emiNTtAViS5GOpJPT1qloifa7i71CZDcRQsqwKULDOAxYLj369aj1pyvhW6Ns0zL5BKszZO3PU/getV/CGuS/2MBJGY2iKxLKAQHGBg+5AABFdDuqa8hx3O6lle4WN5LTZNDtlE3kFCV3YYFgPQ9DzxWBBPKviq4QofJundn+XAVWJyWbpjnvWdrHiFLDRLq0huGnlvVMSLtwQzYGfoM9eucV2OjqlppFxqYCPJMwYsrBhtZgAPcfNnH61D+E0XxGJp9lbWbfZzbQ/aTJsYMoYFt2MD2zXWyskQVFAVUwoA4AA6CudsLS40y6Ec4WWRGLK3UMpJKkHqDtx17g1LN4gtJ2c7ZYnztAYZBPOcHPPp2p0pJJ3Oao5SYut4toYZGRW82WMKV5KjcNzH/ZGOgq7AMMgPIXLE+pPSriLZ3EDQypvYgqF7qASGx78ZrNtAViZC25lcxbgD8wU9aihJu9zOoi9ExDEnvU6/NIq+hGKrIcsMHIHX3qxECJN3UDmuozZJA4dmYdizf4VZUb7K5GeVZXB9OxqnaKA8wHZT/PFSPcpa2N28r7YzGAT1xuJA/UimM5XxvCW8CysCVxeRA444wy/+zCtXwyfPsUvDGYlWMAKwI2tjBGPwI/H3qW8gtdX8MzQNmSAusoKNjJUggHjvjGOtS2V5bLpgj8zMhyWDHB3E5z9OKcbbmsbxpu3UiSZjNOBxyqnOeecg/rUsTgOCTyOtU4pCNQkQnG5AyjOc8kHt7irqqeuOv6Vou6MLPZllid/PI7VBczoICpypB4b6ckVKHQRAk5IrNvXZ4SkfLOp49M9aYG7p96Z7LcWBZGBCnJ4x0qxHb+bvQMQVY8Yzkdq5nTr+3jvntUuoZZFVSypICQD64zjnjvWjq/iS28P/AGO4ublbcTKyAkH5ipG7jB5wy89D2qU9AcXexn+JdNvbLWbS/sb+G1YwGJ0ljJEg3EjnkDqeccVhwW99D4ig1u9voLoW6sxij8zdjayhlBVQThunFaGv+N9Num05YboyllbM0CkqFyuM9/vBhwD74rGjuLdopzJPH9wgqWX5j3OcjnHem+Xl5iXKpF8ttDpotStp7yPZJKzSMF5iZQuR1OQOK1GJ+6B7E153baklrdW6WwyZJEVSjFgSWGAeMkc54xXokrSZYqhUdsjlhWGGrSqJ3VgmLwq7T1bkikVsDHQ1GUaKNpZMjdwAep96Y1wh4PX2rrEY+q3KpNDLPLtVZAiluFBPCj8eKZevC6wpLJEwlyqKWHzcZ45+bj0qLxlYPeeFb57Y5ljC3CYUk5RgxAH+6D+VebaFrDT6ihksTNOoHzQkKvoGYNgDjHJIHPSsaraWhvSUWzujaQWhlkCsu5QoVmyFJYYI9KyPEQJ0lioO5XVlx2IOR/jTpfEtu1ydPlFzDdb1jKSqBtO7jJ3e3UcVF4hlzpZGSCzrtx6+lcMU+ZJnan7rZx13byTWceqwW8otmbbIQhCo/GBn3z0/XpXofwgt5pJ9Rujg2yIiDPXeck4+ign/AL5rznSne13JcyAWsjBXXqB0wf0Fe8eB9EfQPB0ETp++mLXEjAf3iNpPttCj8674rU4pzdrGjPdzRsyo5ALKpHqCQD/OiszV7r7PAZByykNj3zn+YoqkZHkGs332S2bBAc8KM9Se9aml+KodH0WxgtrT7XO8YeVt+1VJOMFtp5wAK5HxK7/2sYZEZSiqQD1IYBgce6kEVdgt2jhQEYIUDkd88n9a56UeWJ1Vp80mdInxA1JMCfSreQhywCsyqo7DGMk+5OPar0PxHuZhdSDRFUwxhlUzMxYlgMD5feuLkYo29WJXIGBwN2MjiogxfknPGM981bZjY79/irHHFDFeaBIrTJk+XNgqdxGMMvtXmGu3/wDa2tXd+VdTcSs4V2BYDjgnFaLTv8qIBj0/WsG4YvcSMCcMx4z27U7hYgo70Ucdeh9DQIDnPFSopYbccnGPc5qMexFTQ4Eg3H3wPrmlcdj0wlbLw/ezFgrW9uVXHBztCr+ea85hWRYyQH2nO4gEg4x149iK7zxGGh8O3aspV5SihWAB+8G9uw967bXtOs9D+DkkECxSMtnCnmbRhmdl3EE9M7mIB5FJPQuT1PN9EYTaTFgAbdykDjnJP8jT7JEbV7iM/KAAQ2Om5if6Zqn4eYrpMh6ETsAPwX/GtSyiSfVrkFSoEELA56naQf51jLdmqtZGpqCCLQZARh1nVTkYI5Ix/wCPViQWd7qF+IrK2a4kiRmkAXgLuJ9eBz/Ourv4GufBV7INzG1MTABcnbvwSSBknBro/BWg6Vf+HY7uRHaeSRvMZJmQ+gU7SMjGDg+tOno0yaiTjZnhl/E0EqsUddyKwVl5KsoIP4ggj2NfQmnad/Y3hnTNJA2tBCokH+2QC/P+8zVwmp+GbR/i9YaVDD/ogaK4kUsWwix7mUkk8fLj2zgV6Bqsr7WOcs7bQe/IwTXUtrnNLSyR4L4w1RNX8Q3s9vhbdZjHGEGFKgBQcD+8VY/jXNZr3PxLaafD4Yu726s7eZ4UJTegJ3HCrzjnls814btwTyePapaLTuJt/I9qvWqEyRqMklxkAE45xx/KoHC/KsTFiVBbK4w3pXR2/imVfDUehrAiqrEmfecn5iw47dO9K47IzZFKuy9SuQSD/OkVAGGQRjksoGQPX616f4I8I+HPFHh03tz5qXKTNFKVkKgngg4zwMHH4H8N9/hX4ZGcXM6/WQn+tS2Ii8XWEeoeCpVOTHHOkpAbBxyqnp/tA1fuLGPV/BN7bzIrNJbq0YYkbZOCpHPY/wD16ydV1YWenajo8vli2RhbrcszAbVbG4nBwcgcHjnr0znjxlHFoflEL9muEFvHOoO7djhguDnkdqyctTZU9NfU8waLDYIIIbBB6g+h9Poa7XwhqcctjPo12iyxOrYjbOGUj5hnORgnPHrXSx/DG51aae71S5+zzySFlVFUFl/hLKB8rcn8hnFSJ8LRpkwv49VdvIBYqEX5ht5Gc1TXMiIy5ZHG+OrlooLeO1uXgtiBG1sufmHPKnuoA27T0PPIYY5LT9d1DTkCQSDyQSTE67lJzycfw/hiu08Uxm2065Z8MF+VVABDHlRwR15z/e968353YB49+BRTvJamtX3ZaG3qfiG41WOKGeK3iSElkMEe1ixAySSSewr0LRJNVm8L2scFsXSWEQJgAFi3AAA7ZwcGvIgwGQB8x717x8Kbm1sbCLTrq3RJ5GWVJXGWyRuXDH7oPHTFKpFWHTlK5dsbe4TXY9LuEka9ECP5bE5Klmwc9+QazNA8LX+oQXcN3YTK0N3LG8igBlG4sCTnnhiOa7a4t7m6+IttqVlEhe0iFs9xI2IyrFmIJ7t8wwBk8VJrFxJpFzcWNuZ997cPcTSMp2qGJKqpx12kZHUYOKycLJshu0tDjdGv7vV9Xu7Oy024kubGZhPIrAKzBtpx35+Y4Irek06+t7pUmtHilncmNMfeJPQc+tSeDNM1Lwk/ijVbu3t5YLuYTIPOKtjcxVfu99351F4l+I9gNX0Bm0283i46fLgfMnfNawhGOqMnJstDQ9UjUu1jKFXliF5xS6ZbyXkzQwIXfbuHI6Z5NXb74kSGJ1tNOKsRgNO4IB91A/rXEaf4n1vS/GPnBLd7OaNmUCMqFOR8ud3vWguVnappV3Z3rLdQFIpQVVmIIJ5I/lVTW9I1210m7msLMyzIgdUKq+4BlZgAeCdoOB1zWb4s+Jckej2pl0k4NyAXWY5UbW527f613B8Z2z2skkGn3cjIpbawVQT9dxwfzoFZ7nAyXF2/hdruOPzpGxLKqAAYaVdzbQODgsRiuevUvz4fupzan7MyhRIFIXaxC5wT710mhaLqkmoxy3aCKG9t5UcI2ArMGZSF6feYHHbHpTtftbi28A3dvd27QyKqttcZOPNUg4rnlJ20O6OjS7nDaI76FcyXM+m3coZFEHkhSSDkklSw9FqU/FIm/azTQ5Yzu2jModifTb8o/WtF5xJZWSYAEdui4AABO0c/ka82Jz48/wC3zg/8CxXVB2ijkqazZ3s/je7iDSy6NerbrnezBAVHc7f/AK9Vl+IovLmK10/TpCrEB3lADckDICg46g89qdrxJ0S+O458pjnv0zXOfDi3S+8Srp+5xLcRlYyCAN3PUYPqf/Hqcm0tCep2R0nVFaK4gtZcv8wlUAHaehz6Vl6nDcNclNQgaaVMYScBmUduD0H0r1qZY1t0jT5YwAqHgcAAgYz6A8Vxni+3Lta36qfnTynbvuHIJ/DivPuzqstznJdMu7rw9L/ZtsrCAqzpEoBKlgAcAdi2fwrO+2at4diRZLZ4lIUiRiVA3DhT74r0PwAEna+gJKNLEVBXABBHBHp681V1WzfVbaWGSNxC42p8pJUgYB6VvSd1qY1Yo4+28Ua7cq0ltZTyorlSyPjJ7En1rd0Xx9IbxtO1ixlgmC7kdVLbuM7WCg7eO/54qr4csbmxsJoJ0YMk7DOOG6YOMfWsO53/APCw4cgqyw9CMfwHg/pXRBKL0MXqeoRXEeor5hlgZe26dYyB/usc/pVe9ewsoVeZt+7osMgkLf8AfPT8a5K8uJbW1klgtmuJRgCNWAzzjrWFP4j1OCIyyeH5FjQEs3nYyO5Py1pzMXKdJZ+MLC9nuYrKO/KQqTIHRQCOeAS5+b2xXH2OkXOn63dx29tMtlKMwSSqFJXIIB+bjg4qr4X16HTzqzS20kk9yVaEo4G3aWJBHcdsV11hqY1fT0vViEKvkBGYkcHgjngfWolroXF21I7Rb+7jC/ZpSEbaquACB/s56fhXOeK73asEBkAdZNwCkDAAIyf0rf1XxNDpt+tu9tJMVVWGHAPuc+nauRvNAvXvZpAkSrLP8jeapA3OFAxnOMle1Y+ztK9zd1vdtYy3kRrlgcKjEsSOPwxXovhbxZf6f4diSOZplSV8rMxcBcDCqeoHDHj2Fc7p3gxpplN7cbUzysa5OP8Aerfvba306L7LAmIoccHJyepyc9aqrNxjoKjFTnZmlc+NLK6jee9T7IkLL8pBYOzZKrkD5flVjk5HSivKb6YT3xG8KocfNjJGOAc9+v6UVpBvl1MakUpOx7zB4QtJ7CCa8ihEzW6iRmt4d6/IFI3FC3A4znjHFeSGV/JVFUsxXhscA/WvoW7LtYzouVLo6gjnBKnB/Mmvn+2d/K2AZ4BG7jFTHYFuVJV8uFl2/Ljg/hiqRYplemDwK05Y7hDvM8Y287WACkemcVl3MhZiSEDdypyDTaGQvMEJcj7q/rWMSSCT371fuWIXA6k5wfSqLqAckktRYTY3v3q3p/ktfQrOoaN2wckjrwD+fNVOaBkHI65z+NJ7AnqdcNGtixxGoHcf3ao6xoqaclrcoxZJWZWHTaQFx+jfpW7ZTi5toZxg+YoLexxg/rV680y41iwgtbVA863KFVboRgjk9vvA/hXJCclO0jsqQi4XR6N4cguptAtJ7o20rKAqBV/hACjJ/hbIIOMfdz0NReLvDb6/4fltbZxFcCRZUZ3YISpIIYgH+Esfyo8JW+r6aJk1IWixOowsLuSGyQcAjGOvPtXUBobgEI6iTuD3P1rqSOKTu7nhraBqHh+yS3v4Cju5ZWXDq3A4DKdpPHtU9pZ3KXEly8TLDNGgicrgMFLBsHPbNd343065utNt/ItzMVuAWULu4w2T19ag1DSnHhPTpY0EcttnfCMq21m7dwc4HTvWUlq2aqSsiTQLBLm0lS5tjKjjJLKCrAdiM5J59McHmt+G3Szi2Qx+VGMkBAFHt2FZ3hOO5NrJDPGsaKQ0bMNjMecDaRyevPHWtXVPDNtrEQhvoRKiHcoDFCD9VIz+NOGxM9zD0CK1vfG2tarDOZfs1pFasdoIV2zu2t3wqr+LGrmoSh7iNAfmDEkfiCB+QNX9H8M2Xh+wmtNOg8pZpA7AszZOBzkk44Wsq5ge3u5Uc7mDkknvwcH9a6Fa1jK2pyvxDuRH4SaNW/1tzGrD1wC381Brx8gZIP5+1ekfFC4C22nWwb5nkeRx6bQAp/8AHmrzUnJwTx0pPcpaIcF5Y7RkHNTQsN7HOAQDj19M+vWoUXJIz1XH40gYqxIOMdKQzvvhv4gOieI47aWTFlfERSDPCt0VsdvmYr/wKvZtUOpCFl02ztnZlKhp5mQq3bA2sDXzJCrspcEgEgAjIIPGDn8K+sdP/wBI061nS5FwrwoxnU4Evyglvr1NSwOS8NadqtpfXs2qWUCrMMqYpt7MxYnDEqvHJq1pOl3qaxqE+oWlp9lkcvAUO5xlsjcGUdh2Ndb5Rxyc4BHNKIhnJZcjvzS5UPmZWRSq4QbVzkDgc9jUeoTNHpd0xPBRlJDdyDj+Yq+Ilxjcn5Vma+hXSJQAGLMqnHA6g/0pS2CGskeJ+O3Dae/BHK9O5yMfp/OvOTg4Hbua9U8U6DeatZ+TZ+W0qOJHVmxkEHAB7HnviuAm8M61ACrafM2DzsAbP5ZqqcbRNqqbdzMC5Dbcnjk+tfQ/hXwjc61d6Xq8csSWtpGu5W3DdwCAAOCOmc14Xa+H9VmmVI7C5ZmwAPLYY/Gvq7wjfQ2nhuys2tpI3gjSKUAhgXVFDc/WhxMtYov3Gj3t1PDI9xbqkLiSOJYThWxwc7uT74Fcz468H3ur3MVxDqAWAyhzG8RYK2AB90jg4PNdWdTYXfmgfuwNpTnOM9all1ayljMbxyMrjaeB0/P3oshcz6HJ63qUkPh/7PIyiedwXKjaCFA6D/eINeQ+J2Rta0IjG03GD/30ntXVeOfFkOka2LMwyS7IFJZWA5Zm6enCr+Veeat4nS/vdOmSGRFtpPNcMQc/Mp/kKENaI7e7na2sZrlMM0MbSYz/AHRk4/CpLO4S8tI7mJw8LqWGcEqM8j68VyF340trmxmt1tHUyxNGDuHBIx/KszQ/Eh0ZXilQzQudwCnBU+oFFykdJ43AGiwkkg/aBz/wFq7ayuESRSWzjODjkfjXlmveJYdZsY7aOF4ysgcliDkYYY/I1vxeObcqCLObcOnzCkVY9B8NeKba/wBR021SB1I3hiSGwE29Bj2atPx5N9r8P38uAVESop3gnG4ZJ6YPNef/AA2hvrbVotaSBWsxPIOZQCoKgNtXHPJavWPEd/a614b1CwBeEzQlVkcAhTjIJw2ccVnyaMcqlpJo8giZXsrfDDIjVTnvhQuP0FcL/Zl6PGQlFtJ5P2jzfM2Nt25zndjHWnx+IJNDuHtZR58QAYg5BUkZOD+NWz45sN277NcbvXK5/PNbLYzna7aN3XWCaFfMW48ogD1J4Arn/h5Z+ZrQv22gQMFUsMjcx6j6CsfWfEs+qr5CR+RbkgkZyWPbmtLw14lg0u1itBaySSu5O5WA3Etx+mPzqmyUe1axpUmoyW0kLpEI5d7AkjK7cYwPrUOoW5v9EltiCJBkrweGUdP6VzOpeJr+a9MtrdSRRHAWMgEqMc9veo5fHT2V0sM2nXDSBVYsGwHLclgcYIJOOOMD1rzkrnXpc3/hTGbvU2Yjcqpubg9iRz+O2vZXCIVG0AM2AcDrgn+leQfCu5t/7a1jUdjwRzAKse4MAMgngE45Pb1r0u71COeJVj3qwbOSPqP6100laBz1X7xs7F5+Uc9a+afFjA/Ga8KKABuUADgYUjgfhX0JDqqeUBKjlwMMQvBNfMHjHXI7b4n6petC7CG5ljMeQCSC3OfxrdWM0bWo3b2VlJPDbG5lTbtjUHLZPbGc9a5y/wBc1O9sZrZvD10vmoU3gMcA9eNtNPju33AmznyOh3jjnP8AWnjx3bYz9jm3Hj74qriONSNFS58w7ZI0DIpGCSHAIHpwSfwr1T4cWwvY9JjkTes14okXHDLvG4H2wa8pu5VuLyeYcCR2YD2J5Fen/B3xHZ2viPTNNuY5Q5d/LdBu3SMCMEemCSfTFJgZ3je3iHxLubcRqIjeLGEA4C+aRjHpxXtj+CdBZtp02DaGzjbgZ3Zz+leCeLdYF945u7/yJItl4xdGxkFZGOPrxivpe3vIb+2ivLWXzLa4RZYm2kBlYbgSPSoZTPlLXLzWdI13UNOOrXxNrcvDuM7AsFYrnOfat/VrmSHR7cFmedo1UsxJZjtHJPrnNUfiTaCP4lavGx2h7lXPHZ1Vif8Ax41J4hkBvsGSOJYVLKJCQG2g4A468ipqatG9N25mcjOxd1Q/KyqAcevJP6mioixZmP8AEecfhk0VqYPU+tb1XhsrhwSNsbMDjHQE/wBK+cpHZAAGIJ6mvpbV/wDkE3v/AF7y/wDoBr5om+6KlChuRS3DtCyPgsozhgCD+FY8TFtzHgseQABj8K0Zv9Z/wCs5O/1psYy5YF1PsaqFgO3NWJ+q/Q1Xb71JCbE7ZH5UBS3bNA608UwOi8NXYIezc4P3k9xnkf1r0Dw5dJaalC8g+QMN/wBMYP6V5foP/Iat/q38q9Dsv9YfqK463xo7aXvQ1PYvscZAIGR6+oPIpfsUatwmcDPHHNWrf/j1t/8Armv/AKDSn734V0nCyq9qjrtKbgeoPPp/hUR0m0kUiS2gYHqGAIP1GOa0PSl/joArQafHAuIY4EGCMKoAx6dPap/Kx02n6VIOlRQ07Bcds2en8/8APSua1+ALdGQDG5Bk4PUHB/SumgrH8Rfdi/3W/nTjuJnhPxPYf23ZjsLbj67mH9K4cjHNdx8Uf+QzYf8AXv8A+ztXDGqe5S2JY1wwYdQfzqEk7h7VMnUfWoz96kFh8E0iMCGJBOCuOor3P4eeMdP0zwo1lrFz5TW8pFupVmZo2AIAGOPmLdcccdK8Qs/+PhPrW7B/yEo/90UmXGKPpbR9YsNbtvOtZcgHDKcZH4ZrSMWTweO3SvHfhf1n/wB+vYW+6KkzmlcURkHOM+2aztdsJL3TlhhiMjCZXePzApdcYKgnGDzV8fep4+63/XegdPc84igCeeGyzIqBi2MkgNzj61WdUfCsoJGSc85q7L/x93//AAD+bVSP+uX8a1jsdsNiW1RBIDtAGcge9d1pUCGyclNwaeVjhQed2M/+O1w8P+uSvQ9E/wCQb/22l/8ARjUpGNbRaCGytycmHJ79cflmlS2hXkIV9mY/41dH3mpkv36zOc8D+LixjxmFjUZFrGJBno3zH/0EqfxrzxuTmu5+Kf8AyPmo/wC6n/opK4Y/cp3NF8KEyAeQDTZH+de+ck0H71Mb7350hEyE468jFaNphlBAHPWsxPvVoWP3VpFRPdPh+Wl8G2ZEQO15V5J5O8nP61s3908CNEIAZJEZVIPQkHGc9eT3rL+G/wDyJVp/10l/9Daruu/8f1v/ALg/9CNMzlueM+OPDJs7OK/RvNlLiOVEcPtG0sCwCjHAxnpyK89DZPNew+Lf+PmX/r3/APZRXjo+9VISJhkMABwBkjsfwrtfhZo6ax46s1lRWgtUa4kVhkEKMKP++mWuLH3R9K9Q+B//ACNmo/8AXif/AEZHTAsPAkF20QyWViuW54xV/wAcmNbfwvawsDPDZF3VuAyMFAUn03Kx9u1V5/8AkJN/vGm+Ov8AkMaR/wBgyD+TVxQ2Z1dUdL8P4YzqUkgt3RkiLFmTDZJA2lsc9M8+lehZLdD+XFch4E/49Lv/AHU/9mrsFral8JjV+MQKR0Q+vavmb4kQmDx9rSEEZuBIB/vKGz+tfTdfN/xX/wCSjat9If8A0UlaozODJBboPyrb1Dw3e6Zoml6pOo8jUldoTg/KFOOfrkMPasX+KvXPHf8AySjwd/1yi/8ARK1T3DqeSlTnIP1H611fw70xtT8Wwxx3E9vJBG06S27KrKy4GASD/erlB95q9F+C3/I2zf8AXlL/AOhJVPYDb8TeAtQ1bxDeapHcW0AuXDFZAQdwUAnhcZJBP410/g5fEmhWsFlPqmnXWnQk/Kwcuq5yVVuMD65xXbJ/x6r/AJ7iqd5/B9azKPGPizCr+N7W+RkMd7BExZXBG5TtbkH0C1jeLyXe2aMfu9xVivZugrp/jd/zA/8Adn/mlc5b/wDIOT/rotKXxI1p/CzkUUO4KjO4kD24xminWv8ArE/3DRVmLP/Z"/>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pic>
        <p:nvPicPr>
          <p:cNvPr id="7180" name="Picture 12" descr="https://ss2.bdstatic.com/70cFvnSh_Q1YnxGkpoWK1HF6hhy/it/u=919734521,3998095423&amp;fm=26&amp;gp=0.jpg"/>
          <p:cNvPicPr>
            <a:picLocks noChangeAspect="1" noChangeArrowheads="1"/>
          </p:cNvPicPr>
          <p:nvPr/>
        </p:nvPicPr>
        <p:blipFill>
          <a:blip r:embed="rId5" cstate="print"/>
          <a:srcRect/>
          <a:stretch>
            <a:fillRect/>
          </a:stretch>
        </p:blipFill>
        <p:spPr bwMode="auto">
          <a:xfrm>
            <a:off x="6237675" y="40801"/>
            <a:ext cx="5953125" cy="2818263"/>
          </a:xfrm>
          <a:prstGeom prst="rect">
            <a:avLst/>
          </a:prstGeom>
          <a:noFill/>
        </p:spPr>
      </p:pic>
    </p:spTree>
    <p:custDataLst>
      <p:tags r:id="rId1"/>
    </p:custData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7172"/>
                                        </p:tgtEl>
                                        <p:attrNameLst>
                                          <p:attrName>style.visibility</p:attrName>
                                        </p:attrNameLst>
                                      </p:cBhvr>
                                      <p:to>
                                        <p:strVal val="visible"/>
                                      </p:to>
                                    </p:set>
                                    <p:anim calcmode="lin" valueType="num">
                                      <p:cBhvr additive="base">
                                        <p:cTn id="12" dur="500" fill="hold"/>
                                        <p:tgtEl>
                                          <p:spTgt spid="7172"/>
                                        </p:tgtEl>
                                        <p:attrNameLst>
                                          <p:attrName>ppt_x</p:attrName>
                                        </p:attrNameLst>
                                      </p:cBhvr>
                                      <p:tavLst>
                                        <p:tav tm="0">
                                          <p:val>
                                            <p:strVal val="#ppt_x"/>
                                          </p:val>
                                        </p:tav>
                                        <p:tav tm="100000">
                                          <p:val>
                                            <p:strVal val="#ppt_x"/>
                                          </p:val>
                                        </p:tav>
                                      </p:tavLst>
                                    </p:anim>
                                    <p:anim calcmode="lin" valueType="num">
                                      <p:cBhvr additive="base">
                                        <p:cTn id="13" dur="500" fill="hold"/>
                                        <p:tgtEl>
                                          <p:spTgt spid="717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6"/>
          <p:cNvSpPr>
            <a:spLocks noGrp="1"/>
          </p:cNvSpPr>
          <p:nvPr>
            <p:ph type="sldNum" sz="quarter" idx="12"/>
          </p:nvPr>
        </p:nvSpPr>
        <p:spPr/>
        <p:txBody>
          <a:bodyPr/>
          <a:lstStyle/>
          <a:p>
            <a:fld id="{49AE70B2-8BF9-45C0-BB95-33D1B9D3A854}" type="slidenum">
              <a:rPr lang="zh-CN" altLang="en-US" smtClean="0">
                <a:latin typeface="黑体" panose="02010609060101010101" pitchFamily="49" charset="-122"/>
                <a:ea typeface="黑体" panose="02010609060101010101" pitchFamily="49" charset="-122"/>
              </a:rPr>
              <a:pPr/>
              <a:t>28</a:t>
            </a:fld>
            <a:endParaRPr lang="zh-CN" altLang="en-US">
              <a:latin typeface="黑体" panose="02010609060101010101" pitchFamily="49" charset="-122"/>
              <a:ea typeface="黑体" panose="02010609060101010101" pitchFamily="49" charset="-122"/>
            </a:endParaRPr>
          </a:p>
        </p:txBody>
      </p:sp>
      <p:sp>
        <p:nvSpPr>
          <p:cNvPr id="10" name="文本框 9"/>
          <p:cNvSpPr txBox="1"/>
          <p:nvPr/>
        </p:nvSpPr>
        <p:spPr>
          <a:xfrm>
            <a:off x="401320" y="1250950"/>
            <a:ext cx="4493538" cy="461665"/>
          </a:xfrm>
          <a:prstGeom prst="rect">
            <a:avLst/>
          </a:prstGeom>
          <a:noFill/>
        </p:spPr>
        <p:txBody>
          <a:bodyPr wrap="none" rtlCol="0" anchor="t">
            <a:spAutoFit/>
          </a:bodyPr>
          <a:lstStyle/>
          <a:p>
            <a:pPr marL="0" marR="0" lvl="0" indent="0" algn="l" defTabSz="914400" rtl="0" eaLnBrk="1" fontAlgn="base" latinLnBrk="0" hangingPunct="1">
              <a:lnSpc>
                <a:spcPct val="100000"/>
              </a:lnSpc>
              <a:spcBef>
                <a:spcPct val="100000"/>
              </a:spcBef>
              <a:spcAft>
                <a:spcPct val="0"/>
              </a:spcAft>
              <a:buClr>
                <a:srgbClr val="333300"/>
              </a:buClr>
              <a:buSzTx/>
              <a:buFont typeface="Wingdings" panose="05000000000000000000" pitchFamily="2" charset="2"/>
              <a:buNone/>
              <a:defRPr/>
            </a:pPr>
            <a:r>
              <a:rPr lang="zh-CN" altLang="en-US" sz="2400" kern="0" noProof="0" dirty="0">
                <a:ln>
                  <a:noFill/>
                </a:ln>
                <a:solidFill>
                  <a:srgbClr val="333300"/>
                </a:solidFill>
                <a:effectLst/>
                <a:uLnTx/>
                <a:uFillTx/>
                <a:latin typeface="黑体" panose="02010609060101010101" pitchFamily="49" charset="-122"/>
                <a:ea typeface="黑体" panose="02010609060101010101" pitchFamily="49" charset="-122"/>
                <a:sym typeface="+mn-ea"/>
              </a:rPr>
              <a:t>（五）开放条件下的宏观经济学</a:t>
            </a:r>
          </a:p>
        </p:txBody>
      </p:sp>
      <p:grpSp>
        <p:nvGrpSpPr>
          <p:cNvPr id="5" name="组合 4"/>
          <p:cNvGrpSpPr/>
          <p:nvPr/>
        </p:nvGrpSpPr>
        <p:grpSpPr>
          <a:xfrm>
            <a:off x="0" y="266700"/>
            <a:ext cx="5953124" cy="1227455"/>
            <a:chOff x="0" y="499"/>
            <a:chExt cx="8634" cy="1933"/>
          </a:xfrm>
        </p:grpSpPr>
        <p:sp>
          <p:nvSpPr>
            <p:cNvPr id="8" name="矩形 7"/>
            <p:cNvSpPr/>
            <p:nvPr/>
          </p:nvSpPr>
          <p:spPr>
            <a:xfrm>
              <a:off x="0" y="499"/>
              <a:ext cx="8598" cy="1059"/>
            </a:xfrm>
            <a:prstGeom prst="rect">
              <a:avLst/>
            </a:prstGeom>
            <a:solidFill>
              <a:srgbClr val="BFD3D1"/>
            </a:solidFill>
            <a:ln>
              <a:solidFill>
                <a:srgbClr val="BFD3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11" name="文本框 10"/>
            <p:cNvSpPr txBox="1"/>
            <p:nvPr/>
          </p:nvSpPr>
          <p:spPr>
            <a:xfrm>
              <a:off x="0" y="542"/>
              <a:ext cx="8634" cy="1890"/>
            </a:xfrm>
            <a:prstGeom prst="rect">
              <a:avLst/>
            </a:prstGeom>
            <a:noFill/>
          </p:spPr>
          <p:txBody>
            <a:bodyPr wrap="square" rtlCol="0">
              <a:spAutoFit/>
            </a:bodyPr>
            <a:lstStyle/>
            <a:p>
              <a:pPr marR="0" lvl="0" indent="0" algn="l" defTabSz="914400" rtl="0" eaLnBrk="1" fontAlgn="base" latinLnBrk="0" hangingPunct="1">
                <a:lnSpc>
                  <a:spcPct val="100000"/>
                </a:lnSpc>
                <a:spcBef>
                  <a:spcPct val="100000"/>
                </a:spcBef>
                <a:spcAft>
                  <a:spcPct val="0"/>
                </a:spcAft>
                <a:buClr>
                  <a:srgbClr val="333300"/>
                </a:buClr>
                <a:buSzTx/>
                <a:buFont typeface="Wingdings" panose="05000000000000000000" pitchFamily="2" charset="2"/>
                <a:buNone/>
                <a:defRPr/>
              </a:pPr>
              <a:r>
                <a:rPr lang="zh-CN" altLang="en-US" sz="3600" kern="0" noProof="0" dirty="0">
                  <a:ln>
                    <a:noFill/>
                  </a:ln>
                  <a:solidFill>
                    <a:schemeClr val="tx1"/>
                  </a:solidFill>
                  <a:effectLst/>
                  <a:uLnTx/>
                  <a:uFillTx/>
                  <a:latin typeface="黑体" panose="02010609060101010101" pitchFamily="49" charset="-122"/>
                  <a:ea typeface="黑体" panose="02010609060101010101" pitchFamily="49" charset="-122"/>
                  <a:cs typeface="黑体" panose="02010609060101010101" pitchFamily="49" charset="-122"/>
                  <a:sym typeface="+mn-ea"/>
                </a:rPr>
                <a:t>二、宏观经济学的研究主题</a:t>
              </a:r>
            </a:p>
          </p:txBody>
        </p:sp>
      </p:grpSp>
      <p:sp>
        <p:nvSpPr>
          <p:cNvPr id="29" name="矩形 28"/>
          <p:cNvSpPr/>
          <p:nvPr/>
        </p:nvSpPr>
        <p:spPr>
          <a:xfrm>
            <a:off x="10417175" y="1173480"/>
            <a:ext cx="735965" cy="700405"/>
          </a:xfrm>
          <a:prstGeom prst="rect">
            <a:avLst/>
          </a:prstGeom>
          <a:solidFill>
            <a:schemeClr val="accent1">
              <a:alpha val="0"/>
            </a:schemeClr>
          </a:solidFill>
          <a:ln w="88900">
            <a:solidFill>
              <a:srgbClr val="BFD3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6" name="矩形 5"/>
          <p:cNvSpPr/>
          <p:nvPr/>
        </p:nvSpPr>
        <p:spPr>
          <a:xfrm>
            <a:off x="10711180" y="119380"/>
            <a:ext cx="1372870" cy="1306195"/>
          </a:xfrm>
          <a:prstGeom prst="rect">
            <a:avLst/>
          </a:prstGeom>
          <a:solidFill>
            <a:schemeClr val="accent1">
              <a:alpha val="0"/>
            </a:schemeClr>
          </a:solidFill>
          <a:ln w="88900">
            <a:solidFill>
              <a:srgbClr val="F9C4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7170" name="AutoShape 2" descr="data:image/jpeg;base64,/9j/4AAQSkZJRgABAQEASABIAAD/2wBDAAgGBgcGBQgHBwcJCQgKDBQNDAsLDBkSEw8UHRofHh0aHBwgJC4nICIsIxwcKDcpLDAxNDQ0Hyc5PTgyPC4zNDL/2wBDAQkJCQwLDBgNDRgyIRwhMjIyMjIyMjIyMjIyMjIyMjIyMjIyMjIyMjIyMjIyMjIyMjIyMjIyMjIyMjIyMjIyMjL/wAARCAFNAfQDASIAAhEBAxEB/8QAHAAAAQQDAQAAAAAAAAAAAAAAAAEFBgcDBAgC/8QAVBAAAQMDAwIEBAIGBAkHCgcAAQIDBAAFEQYSIQcxE0FRYRQicYEykRUjQlKhsQgWwdEXJDM3cnSSsuElJ0NTYnWCGFRVZHOUorPS8CY2VmaDwvH/xAAbAQEAAgMBAQAAAAAAAAAAAAAAAQQCAwUGB//EAC0RAAICAgICAQMEAQQDAAAAAAABAgMEERIhBTFBEyIyBhRRYRUjM3GBobHx/9oADAMBAAIRAxEAPwC/6KKKAKKKKAKKKKAKKKKAKKKKAKKKKAKKKKAKKKKAKKKKAKKKKAKKKKAKKKKAKKKKAKKKKAKKKKAKKKKAKKKKAKKKKAKKKKAKKKKAKKKKAKKKKAKKKKAKKKKAKKKKAKKKKAKKKKAKKKKAKKKKAKKKKAKKKKAKKKKAKKKKAKKKKAKKKKAKKKKAKKKKAKKKjeu7rcLLoy5XC1tlyawyVNgDdjkAnHnjvQEkoql+i+ttS6muNyi3d5yZGabDiZCk42L3Y28d8jPHlirC1zqZzSOlpN4bjpkLZUgBpSykHJx3FASaioxobUzmrtJRby5HTGU8paS2lZUBtUU9/tVQTeq2r2eqK7a2kCKmb8OICmh8yM4znvnHzZ7UB0NRXlJ4r1QBRRRQBRRRQBRRWNa8AkeQ7UAjzyWG1uLOEIG4n2qJWjqZpy6OLZXcGYchLimw3JUEb8dlJJ4Uk1VDXW/UDuuAwYzP6LVL+H+H8P8AWBO7AO796pn1v0/Cm6EduSkoRKtykqYUAMEKICkkfxoCz2pjDxw2+04cZwhYPHrx5VmBqvOmGmrZFskO/Rovw78+I0pxvHCSBglJ7gK7kdvarCGQKA9UUUUAUUUUAUUUUAUUUZFAFFFGaAKSsMh9uMy486sIabSVLWTgJA5JP0AqHWDqrpbUl+/RECY78SrPhl1soS7jySfpQE4ooooAooooAooNR66avsdvcciu3u3sTQklLbr6Rg+WfTn1oB/3jdivVcnaZc1s/wBSorzTlwemLlgvublKbU3u+bJ/CU7c109ebxGsNok3KWtQYjIKlkcn2H1PagHPNJmubLp1+vj01Rt0WOxGCvlQ6kqURnzP/wB96tHpx1Mj63ZcjPtoi3JkZW0k8LHqmgLDorzuGe9esigCiiigCiiigCiiigCiiigCiiigCiiigCiiigCiiigCiiigCiiigCiiigMEqU1EjOyHlbGmkFa1HslIGSf4Vzbq7q3qy4p+OtajbbK86tmMpKAVvbcZJJ9iOPeuhr/AXdrDcLehQC5MdxpJ9CUkD+Ncm6hlPNaOs1glwX4sy0ypDbviI2he7acj1Pf7YoB70l1a1Xap6I+Dd2njj4RTYClE+aSkZzU+cGsOqU5iDPsq7LpxJzIS4o73SPMHuSD2HbzNVJ01TnqTp7nH+Np5+xrsQcnOD+VSCmtS6sT02htaP0hEVJlstLkOKkEueAg5USfXzNVX/ha1cucZxmRxI77/AIRvcB6BWM1O9dLXpzqbqCXOYeMW92hbEZ9KSQhQQE4/NOP/ABVRwOQMfu/2VkkDpnpp1Pm36a1ZdQxks3B9j4iM8lO1MhH09eCeKtgHIrnTQynNS630b8Cyvw7FbgJbxSQCfm+XP/iA/Oui0nKQaxYFoooqAFFFFAIe1VF1E6uv2C6O2XT8REqcwgqkurBKWeAew7kVbiuB965obLFvu/UyJdCE3V+O8plS+60btxx9Rg/SpSBDk68uKb/+nUwbSm47t/iJhDhX72O2ferIhWjqH1TjwkX91EOxFQf8RKEtl0Y4wAcnz+lUeRye/wB67L6fJ/5v7B/qTf8AKspID7AhtW+ExEjo2MstpbQnOdqQMAVs0tFYAKKKKAKKKKAKKKKAKwyVOoYWplsOOAZSgq2hR9M+VZqKAqLWuuNe2C5RkRbDb0sPu+Gyovl0vq2k7R2IPBqJ/wCGzWsRLMm4WGKzCLm1Tqozic88gEnGcZq2dY2mdcrtpd6HGLqIN0TIfO4Da3sUCefrWxrXTjep9KyrWqO068ts/D+KSEtu4wlWfLHNAa8HUundfWGdEt9wQ4h5tTDiD8i0ZBHY/wAxVFWe12Hp71KiLu19EtERzen4NtSglWMDxD2BGecZqwI/QG0u2uEXbjKi3FDQRIcin5HFeuDzVT9TtGM6G1Ezb4rz78d6MHUOPY3E5IUOPpUg64YfakMtvMrC21pCkqT2IPYistQLo9dF3bptbFuElyOFRlEnvsOB/Aip7UAKKKKArnrLqqXpvSLbduUpE24PfDtuJOCgYyoj38vvXNmqLfHtV5XAbfVIfjpAkvLOQp79sD2BOPsa7A1KzbzZ3pdwjMPohIVJR4qAoIUlJIIz2rjm2qj3LU0Zy6vbI8mWlUlzHYKXlRP8fzqQWhom+a70Lp5gJ009c7RLT47O0ElGfdOcZ74Irc1RM17q7Rd5kXayt262N7HGmdh8Xg8nnkjB5JxV9sIbSy2lnAaCQEbe23HGPbFe3WUvNqbcAUhQwpJGQR5ioBxnp+8Wq2W26xblZkTX5TQDD27CmVYP5c4P2xUn6LrRE1w3LflNRoqW1NKW6sAKWRwkZ7n25q3rj0P0jcJqpQafjlRypthe1J+g8qz37pLY52kBZLa2ITrKvFYfxkhzGMqPcg1IE6y3G9WzQ5esy3W1F9KZDrP40N85wR25wKjnQa66guMS6N3N+RIgNlHgPPkk7z+JIJ5IxTHfZHVrSemZLc2Qw7bY6QgzUlK3NpOBg9/PzFQfSfUbVlikl6PMfmQ2R4kiM6dyCjOCceXfuKgHXac4r1TdYrvHvtkh3SKcsyWg4keme4PuDkU40AUUUUAUUUUAUUUUAUUUUAUUUUAUUUUAUUUUAUUUUAUUUUAUUUUBp3GF+kIEiJ47rHjIKPFaOFoz5g+Rqtp3Q613TZ8fqK+SthJT4zyVYJ74yKtWigKij9ALFEkNyI16u7TzZ3IcbcQFJPqDinX/AAT/AP7y1L/72P7qsg0lNgp/VnS1qHpi5T3NT32UqNHcdQh98KSSAeDx59qoRNsaOkHbutay+ieiNtH4SgtlWfrkV11rn/8AIl9/1J3/AHTXKbQP+DOT/wB8Nf8AyFVKZBdfT3p03I05Zr2jUF5ZW802+thp4JQcfsnjJFXCOEgVFOmn+bbT/wDqaf7allRsBS0lLQkKKKKACM1X3U/TFle0xer8u3tG6MQHEokZIIGMcjODxxzVg1FOpX+bjUH+pLoDkcwG/wCrwuQWrxDLMcoPbAQFZ/jiuuem5/5udP5OT8E3z9q5RJA0OgZ5/Sq+P/4U11d0646eaf8A9Sb/AJVkwSqigUViAooooAopCRSb088jAoD1RXkuJHdQGKNwPY0B6orzkeor1QBivJSPSvVFAY1rS0CSQEjknyHvXKPVzWMbV+qkKgt/4rASphDxPLvOSceQz2rojqPMegdPb7Ijkh4RVJSoeWeP7TVJdKdFwtV6R1Ql5I+MdCYzDihnw+N4P5gZoCxOgagenWAckTXQf/hq065e6ea3kdM73Osl/ivoird/XIT+JlwcbgPMEfnxXQ2n9VWXU8ZT9nuLMtKMBwIOFIJ8iDyKAe6hesepdl0VJjxriJDsh9BWlthAJCQcZOTipnkYqOak0Rp7Vi2V3i3pkOMgpQsKKVAHyyPKgKK131Zna2j/AKAskB9mLIUErGMvP8/hAHYU06w6dnSWgrPOmqxdZMhaZDYOQhJTwjjzGOfrXRlj0Vp3TZK7VaY7Dh7uBO5f+0eaq3rRY9Uak1NaYNutzztvCBscaRuQlxRAUVnywAKkFjdMpz1w6d2SS+Sp1UcIUSe+0kZ/IVL6adOWduwWCBaWcFuIwloKHmQOT9zzTtWICkwKWmDV1/b0xpmfeHE7vhm8oQf21nhI+5NSCGdb75DhaDl20ymhNlqbCGd2VlIUCTjyAx51SXT+0XG6x9TN2yOZEj9FqQlseZUtI49+M0jFhvet4GoNWzZClohtlxx1QyXVj9geiQP5CrM/o5ojJgX1zAMovNA+uzBxx6ZzUgsvp3ZpVg0JabbNSUSmWsupJyUqUoqI+2alNIMUtQAoopMj1oBaKQKSexpaAKKKKAKKKKAKKKKAKKKKAKKKKAKKKKA8qcSjO44AGSagtu6uaUuepBZI0p4vrc8Jp1TWG3F+gP8ALPepBqq+W/T1hl3C6LKYiElKtoypWRjAHrzVA9MdEWfUmqzcYV1d+Et74eEN5na8oA5Tkg4xnGSKA6YCqgty6u6Utepf0HIkveOlfhuOpay22v0J+9TnbXNfU/RNo01qoXSZc1/CXB9T5iNNZeGTlWCSEgd+/rQbOlULC0BSTkEZB9a9Ux6Wvlv1Bp+JcLYtSoq0bUhYwpO3ghXvxT5QBRQaTNAatygM3O3SYMgFTMhpTSwDjgjBqtk9D7MjR7thTOk7lyhJEraNwUAUgY9NpxVnuOpbQVLUAB5nyqM3bW8CAVNMf4y8PJH4Qfc1nCudj1BGqy2Fa+5jzZbVHsdlh2uLnwIrSWkZ7kAedZn7hFijL77bY/7SgKrV/UOoLwwtyOrw2kk7kMJJIHrn0rDabWZM1tdwU+t5WVoaXnnH7SyeyT2q28FwTc32vgpvOTlqCLVZkNvtpcbUFIUMgjsay7hTdAe3MISfCCwBuQ2rIH/Ct4GqTWnouRntbPe4VhkTI8VAW+6htJOApZwKyVryGW3mlNuoStCu6VDIpomUmjM0+26kKbcSsHzSoH+Va12tzF5tcq3SQSxJaU0vBwcEVBtQ2RNq8e4QJjsdRO4Mt5+/A7Cm+3a5ucJYD+2W3nBC+FD71crwp2x5w7KjzoQlxn0bH+BDT/8AVlNl+LmbRKMn4gEb84247YxgCrDtluZtVujwIqdrEdtLbYJzhIGB96Z7XrG3XPCC4WHf3HePyPapClRIz/Kqs4Sg9TWi5CyNi3FmSikB5pawMwzXhSwBWKRKZisqdkOoabSOVrOAPuap3qFraSmQ7bkeJBmw30vw5DDm5Dzfbn3/ADFb8bGsyLFCCMJzjBbZL731It9uZiyYu2QwZpiy+cLYxkZx9arm8dTZ70eZDbeUpbVwDsZ5Hy5ZCs7SP/vINQKVMcmSnn3T8z6y4tKfw5PfisJIx3r2eL+naa47u7Zz55Mm+iXzuoNzkrvim1rR+k0oQPm4bCcDj0zz2pzg9UJrFxEpwu+FHt4jtMFWQpzgblfeogNM31UX4sWmX8OE7/EDZximon14q1Hxfj7vthrox+rbHtl86a6jpnuWm3yFJflOx1PTX87ENYyfvU+tt0iXWEiZCeS9HWSEuJPBwcGuSkuKSFBKiAoYODjI9KnWktdvWySyZzz3wkNjw4sCKnCXVeqv+PnXC8l4B1L6lPa/g305O3qR0TRWha5650Jl51rwHVoCnGSoEtk+RrfrzLTT0y8nvsbr7amr5Y51reOG5bCmicdsjGftUK6X9O5mhG7kmXcG5RlLTtS0DtATnk58+asakJCRk/xqA3oimq+nmntYpCrpDxJSMJlMnY4B6Z8x7GtTQ3Ta26EcmuwpciS7KASpTxHCRnAGPr3qXOy0ISVdwPOmxF2anxXlRw46lIIKUoUgk+xPepUW/ZpldFDo9LZjjLrqED/tKxTa9qizskhc9nI74Oai6IVrlywiXbnUHOFLdmAlP1G6nJuNAUh2PbLay3Ia8pDJCSB3wfOtyrgvezR+4k/xN4a0sqvwSFr/ANBpSv5CtmHqO3XB8Mx1ulxXZKmlJ/mKhU+5zICALb8JHyf1kdhPiK3eZziteNrG9RSrxktuem9rHP2rfHE5R3H/ANmn964S1ItQLAAzxS5FQe333UsvDirS0po453eH+WTTg5qJUeZ4Ukw4yEn5guQCvH0FV5UuL18lhZSa38EozUC6wWufeensyLbmHH3kutuKaQMqUlJ5wPP6VuzNeW+IMMhcpY8kDA/M04WrVltu2EJd8J//AKtzg/b1qXjWxW3EyjlVuWtkV6S6ckRemKrdeIKmVS3HvEadThRQrgZH0qonm9QdGNcOyGWi5CdVtQVHKJLWchJPkoV1KCFedatxtcK7xFxJ8ZqSwru26jcK0FkatE6sjaz041d4zDrAUtTa23CCUqT3AI7ipHWla7TBs0FEO3xWo0dH4W2k7Uj7Vu9hQHhxxLSCtZwlIyT6CqijdcbZc9QKs8eA9HbfUWI81SwQVnISSnHAJ96k+uupdk0WExpYXKmupyIrOMhPqongCudrVd9IN6q/SEm13FmGXFKS2l9KwyVeY4BIGcgZ8u9AXfoHXM13UcrReoHUybtD37Zrf4ZGOcYxwQD39qtIVzx0ytEO69SET7EmSbNZ2FI+MkDK5Dis8q9zk8egFdDigFooooAooooAooooAooooAooooAooooCjf6RN0W3As9sQopS6tb6xnuEgAf7xqFdHNYWvR14lm8BbLE5tLbcoJJS2UnsfY5/gKnP9ISwOv2y335DyQ1DUWHGz3O8ggj8jWx0e03Z9QdMAxdbdHltia6QHRkg8dj3FCCbf4TdGFoLGo4O0HH+UOc/TGaojrJrG2avvEJVoCnmIKFIXLwQFlRzge3Herx/wUaJMcsf1ejBBVu/ErOfrnOKh3WLTtp090vVHtdvjxGjNaz4SMFXB7nuakGl/R0ua12+82xRJQ0tuQgHy3ZBx9xmrzqkf6Plgcj2q4X5bgLctQjttjuNhyon6k1dvYZqGBTxTTeb7Fs0YvSFHJ4ShPKlH2/vrT1LqRmzxtqSFSVg7EHtn3qtwHLtJVOuc7w2lHBWo5JHokVdxsN2LnLpFDJzY1vhH2Pqpd51c6dhTHgpPbPB5/jWs/o9bTqwZrIbSnduXwffgc4rejXNdwfattr2xYiFBKncgKUPQDyrcn6aXcJD0mfM2IwAhKOwQP3vWrUbZVS0ukc9x+p3IZ7ay/LmMxLStTERAAflNJPzLA55re1Rdo8JSYkdDTzygA+pZJJA4AOKbrjqRMeP8BZh4LCMpLoSMq+h/tqMgqUo5yVE+uST/bVmnFdj52+ka53cY8IDxF1LLtrwVBYjsI7FCUZ3emT3q0rLNVcbTHlLTtW4gFSffz/jUK0xpDx9k64I/VKAUhk5H3NT/bta8NHyjG0EeVc/OlS3xrXo6GCrIrdhlyOeawBe5GVApJ5IPlWKKyqMyltTqnCEgZVjOccmvT+5TSw2QlZSdpPkao70XJTIprOC4WE3SM4pLrCdqkjzQaroYPPFWBqS4LbtjHxLj0aYFHKEYIc4wcjONtQN9bLhC221IUfxAnIz7V6PxTkoaaOFm6cjGfL27VI7HrCfaloaeKpEb91R+ZP0NR1PPelxzXQvx67Y6mtlau6db3Fl12q7RrtFEiM4FJPcZ5T7GnHNUbb7lMtUoSIbmxQ7pPKVD0Iq1bJf2LzCLjWEvJGFtq7g/wB3vXmcvBljvr0d/FzVatS9ka6i392DbVNtR4c6EoFqaypz9YjPY49KoB95bywSpZSnhIUrO0elTDqNKdkX5xcyyi3zB+N5t3KXgOAeO5qFgnua9j+n8ONVH1X7ZpyZcpaHzS+lJ+qp6o8PDaGxlx5YO1Pt9TTlc9ES9JXK3u3wpct7khIWtkk8A9jn71Iek+rbZZGpluuUluMhxYcbcc4CjjBGacuqusLTMtLNqhuNynnFh3xkHKWgPPPmT2xVTIzc2ea8dL7H/X/kzrhWobfstRl2K5AQ4ypsxlIykgjbtxXN5tMfUuunoFn2sx35Kw0TykAdz9M5pkF0niOmOJskMJG1LYdO3Hpit7S9+Vpm/R7mhgPeHlCkk4+U8Ej3xWWL4m/Brssi9troTtjZqLJ9eOjaolnL0CeZE1sb1oWkJQsegx2+9VYFLZcyhRStJ4IPYirsvPVyyv2pbNubkPSn2SEp2Y2Ejz/4VSJ+uc+dbvB2ZVkZxyjDIUF+BavSy+uImfBxre7IdeUDMnSJH4R5Y/uq60KyMk1yfZHWE3ZhMlmVIZUrmPHXtU4fSr3f1uiHbIrbcB1mSWxmO8RloYwMkVwvMeOlHJ1UvZtqyFCvciavyUs+eT6CmS53lyLg/CSX0kZy0kYTVezdVXWWoYf8AD/quCr61pO3e4vFO+a8dvb5q0VeKnpORSt8hybSH16+x3JC3vi7oyVEnw0rTj6e1ZIF8lSJhFsi7to7SJBUT6+eKiZUVEqUcqPnQCU8gkHyI710X46HHr2UlkTTLHctiVwW5bTNugyh8zhdSFhJ+uawTNQwY14iB/L4QkbpDTpAz7pHFQEuKUnaVrx6ZOD9qyQYD9wlpixUAuL7A8D71W/xsYpuyXRv/eNtKK7J3c9VQXI7v6PuCWFIBJ/xfduPsaZLJP1BcnXWYzzbqwncVvJB21ILXoWGykOTHFPulJBSOEgn0p2sVjVZm1tF5LrZ/CPDAUn6nzqg7aK4uNfb/sufStm059IjC7lqmxqV8WyJTXmrblOPqO1ZRqOwXNKlXCIht1Q+dSkZJ+hFOd/vtsafctc34hIKQVKbyM58sio6zY7BdHFNW64vId8kODOfz5rOChKPKyOv7RqtbUuKltG4NEwJafiI01YZc+ZICcgA+9M930vMtTKnkOJdYRzvHyqT9qmtutJgIaQmU9hCeWt2Uc+YzW+82260pt1IUhQIKSO4rGGbbXLW9xMZ48Wt/JAbHrCXawlmQoyI/Hc5Ukex86sm2XSLdI4eiuhaT3HmPqPKqeu8F23XJ1p5O1KlEoIGAR7Ultucu1Sg/Ec2n9pJ5SoehFXcjBhfFWVdMjHzZUy4S7ReORS+VMdh1BGvcULbOx5Iwto90/8ACnofhrgzhKEnGS0zuQnGa3E5o1MllzU3UpVyINwTHHwQc7+HvTkp/wDD/M1UoJSlQ5JArqDrBpK0yNM3TUbkX/lKNF2IeSojI3AcjzODiubnrU61YWLspaPAfecjpSM7gUpSon6fNRIzOw9E2+Jb9G2lqJHaZQqK24pKE4BUpIJJ9TUhpn0oMaRs2e/wTP8AuCnesQLRRRQBRRRQBRRRQBRRRQBRRRQBRRRQFZdeBnpm/wD6y1/M1j6Cf5uB/rjv9lSjX+ljrLSUq0IfDLqlJcbWrsFJPGfbvXnp7pNWjNJx7S4+H3gtTrriRhJWo9h7AUBK8VVvX3/Nxj/11r+2rSqJ9QtJq1ppV+0tyAw6VpdbcUMpCk9s+3NAR3oSNvTJnP8A509/MVM9QXxqy21TywFOq4bRn8R/ups0Tp1OhtGtW2RJS4pordedH4dx5OPbiolPM3VtxeksAeA0oIbQpWMD1/tq1jUqc9z9Ip5l7qr69sYZct64SlyZCyp1R5J/kPavBbWlaUrTsUewXx9+afJOmn4hjhbL7yVEeN4WCAM4wPenuRCi3i7pgKirbbjICi7n8Q/d/vruTzK4ajBbRwVCU3t+zY0tYmokduY8nMpXIUTnaPQf31m1W1cJjEaFBbJS8o+IoHAwPI09NoS22hCEhKUjAA8hWZNcWVrdnNl6Eft4kZt2hobTOZri3nVDnBwE/Ssr/wCgbBcGGVQNqwjKHUo3Hvj7mpODmvJbbLniFCSodiRyKiWROX5M3RqivRmbUFISpA+UgEceWKV51DLSlrUEpSCST5V5bcSSUhQJT3Ge1QHV+oZqp79qaCUsBICiBkqBGTWFFMrrOKN1tyrhsabtqK4XC6KejvOoQgnwkoPl6kVmtupbsu4MIduA8PduX4mAnaO9YbNEbk2q4FgrVcEpAShI5Cc84PvTK40pvAVt+iTnFd6umqe6ku0cids19+zfvk/9JXV6QFlTZwlvP7optoAOKCMV0qqlXFRRVnNze2Lml3V5orYYnvINe2Z71ucLzRWflKVJScbknuPvWJPehwZbVg7Tj8XpWE4Rn1IyhJxltEHvLkVyesxG5bTQ5CJTm9SST2B9K3NI2Aam1JHtin/BStKlqWBk4SMkCm64kLlqxJckf9tYxWexXqTp68M3OIlCnWs/KvsQeCDXVlXYsNwo6eujrVyTluRcN/6TWJNlUuCp6O/GZKt27cHMDPzA1RfGBwORmrWvHWCTcrUIdttxRNeSULWfnAB4O0DuTVcz7FdbXHakTre/HZd/AtaCAf7q5vhnfS5RzJdv1t9m+7i+6/Q3ilPlxxSZHevSQVEBIJPoOcmvSSek2ysm9l3dIrFal6cF0MdC5qnVoU4vkpA4AHpxTJ1isVutxgTYcVuO5IWtLpbG0KIGRkdvOtaw2DqBpmC3KtyQIyx4yoynAfLzT5HFQa9365X64ql3KQpx0E7UHhKPLAT5V4/DxrbfIO6uxOK99lyySVfFrs0GXFMvIcS4ttSTkKR3FTe1PB2KFB590k5UXs5z96hkPYJjPiSPh07h+t252++KvCDp8XTT0cyLizKk43Ny2WwMp8gcd66Pl8mNM48l7OdanKOkQ880YreudqftUnwX8HIylSexFaNaITjNco+jnyWugpc+1JRWRCCskd92K+l9lZQ4k5ChxWOisZJSWmF09okMTWV3jvBTr/jo80KA5qTWjWzdyniK9G+HCk/IsuZyfTtVcUv8PpVG3x1NielplmGZZB+9kh1lOTLvRQhCR4QxvSc7yfP7UwNuOMupdbUUuJOUqB5BrzklWTSq7VvqojXD6b7SNc7ZSlyY5M6iuTc5uU7Jcc2HlHYEeYxVkw5jM6Kh9lYUlXkO4PpVdQbfapa2GFXF1ElzjaGex9M1IWNPGyu/G/pF4Mt8qbSgjf7ECuRmRol1Hp/8Fimya/skEyBFmpSJLLbm05TuHY0yK0rEFyXIP+QUP8hjgH61v269xLo2ktrSh0jlpRGRW+od6oRssr6TNklF9jPFs0a3zky4i3GXArJCTwofun2qZRpSZDQUMA+Yz2NR5VZochTD4OTsPChWqxufbN+Lf9OXF+ht6tf5rr7/AOxH++K5oncdMbb/AN6yv/lN11VrSyu6l0bc7VHcSh2SztQpXbcCCM+3GKpyX0Z1A7oK3WxLkb49uc6+82XPlSlaUp4PmRtzj3rQno7Se1tF3aWP/wCErN/qTP8AuCnitGzwzb7NChFW4x2ENFWMZ2jGf4VvVBIUUUUAUUUUAUUUUAUijignAJpm1Fqa1aXtip91lJYZSdqfNSleiR5mgIrqDrDpvTmolWaX8S462Ql9xhG5DRPkTnJxnyrUtnUOTA105p/UAb8Oe6ly1SGcbfBVnYF+eTiqW1Td9F6j1g5dW/0xFjyXAqUgNNqz5EpG7j6U+It9nv8ArqyxNMzpdyWuUiU488CBFYRyloefyjOffFNA6bByKWvKfX1r1QBRRRQBXkivVYnXUtpKldh3NCG9LbI7qYOTtltQstsufM+tJ52+SR9awQoceGz4UdpLaO5A8z7msz7peeU5wcngikTxVpbUNHCvt+pPZnwPahtlpLynQj51gBRHnXlOTWROc1HwYx9mVNZU1jHavae5rWzfEyedM9/v6bP4KEtl1504SgKx96dxWpcGG1xXHfAC3UoO1QSCofTNZQ1yWzKTfHojum5gRqS5R1vBanT4iSDlP0+o7V51HKgx7ww4gsFw7m5Iz82COAfQVF3pkaHJLsFqQ1IT+08oHB8zjHFNq3FvOKccO5Sjkk8kmuzRg85c96RQnkajxZKIFwgWa2zGESd0l8FaVto4QfIAn86iylqcUXF8rUcqPqaPakxXSoxY0vafbKs7HJaYUUoBJwBk+WPOlcbU2opVjI7jParPNN6MNM80UUVICjyoooCMagYWlYW48kBR/VtJTzj1NR/y71PpkYvtEI8MOdkqUM7ahUqN4LziUKW4lBwVlOATXUw71riy9TPaJj0pVCRrNK5jyG1eCoM7/wBpZI4q49bqhf1QuSprbbiEsKUlK8cqxxjPnmuY8qSpKkqKSk5BHcGtuddrjctnxk198IACQ4skAD2rlZ/hbMjKV0Z9HRrvjGHHRP8ASPScXyxR7jOnuxviBuQ2hAzt8iSfM0xT7MvQOvYfxaPHitOpcbWsfjb7E/UZqaaO6qW6Dp5qJefGTIjgNp8NvduR5H+dQTXmqU6qvypbIcTFbQG2UrGCB5k/Wq+H+/syZ1Xfh2v/AIZTdSimvZf7+prMxanJ6rjHVGQjcVBwKJGPT3rmK6yWpl3lyIzZaYddWptGRwCcitXOSccZ744z/fWZiOp5YKgoNbglbgHCR6n0roeO8VX45yslLezVdc7ND9o23yZ13BhuQi+2N3gSk5DqfMfWr8iMNxo7bbbaGgB+BsYA9QKiOjtMG2RG1TmYkgsL3Q5TY+YpI86mIJJrzHlspZN216RXb7IVrdX/ACnG/wDZf21Gamus4Cn4rUttJJZOFAeh86hVdHx006UihcmpBRRRV81IKKKKAKWkooBe3enC22eZc3UeE0rwSrap3HCfekssBVyu7EcDKN25fskd6tFiIxDZDTDaUIHYCuXnZrq+yPstU0cu2RROh9rycTlJQAMHZ8351IYkJuAwWW1ur57uLKj/ABrdKqxKIzXEnfOfc+y0oRgujUTboTa96YzSV7t+5Kec+tZVHkn1r0o81jKq17b9mpnhRxSAj1oVzSYoF7Hm2SC42WlnKk/ypywD5Co5Ec8KQlQ+4qRJORWicdHZxJuUNM9gUdqTNIo8HisS2LuHrUd1hqd3Stq/SKbW9OYSoJc8J1KSjJwO/fJIHFc6S7nrn/CgtIeuH6R+MIQ2kq8PZu4AA4KcVePVBZVpONE5zJuURleB3BcBP8qAmFslvzrcxIkQ3YbricqjukFTZ9CRxW7SAADFLQBRRRQCHtVLdQ2o9z6x6att2GbV8OpxtCz8i3PmPP3CRV1VGNX6MtGq4rBuDaw7DUXWXW1bVJOO2fQ0QOOHgPiXQOBvPHpzXQvS9yz6T6Suasfi5eysyXUDLi0pXtAGfLmqDRbX5TVwlNlHhQyFO5POFL2DHryRV46fdhN/0aJCZzyGm3G320lfmsufKPrnFZsFz2u4tXa2xZ8fPgyGkuoz3wRW7VP9P+qOlrZoa0wLndkMTI0fw3EFCjtwTjy9Kkur9cXG1aajag07bWbtbloLrz6ntiW2/I47msATuiqqga46jXKAxNiaHiuxn0BxtYnD5knse9bH9a+p/wD+go3/AL8n++p0CzTTPqPcbLJbQ6lpTidoWrsM1C9HdQNTaj1TLtMzTjMRuCoomOIkbiyrHyjH7WceVS7UKESYhiOKx4qSO/P1rKH5JmjIlxrY0wWFRoLLC3fEUhOCr2rbTWuyktsoQpW4pSAT61sJqxJ7ezgJmZFZBWJPesgrFm6JkHFe0nNYwa9g1i0bkeyrakk+VQ1OvVIccQ9EztUQChXofepVMQt2I62hW1akEJPocVVzlmuKZLjXwy3FoOFFAyM/WruDXVYn9U03TkvxFdTIvt5cLDQLrxKgncOB71le0/PjMKceQkKQCstZyrYDgqwPKpTZ2bfZWWUOzIqJRT+uKjlR9s+WKckyYUm7Bxq4MLSpooDIIyee+as2ZlkXxrX2o1xpjJbb7ILKsyxEEyAfiIu0ElP4knzBFNIzjP8AGrARbGf064YSX4zYyX0gFKCcDGPIg803RrEiFeJTT0VT7JRuaXtyE59vOt1HkGk4yNc6P4MsZyww7FF+MCFrwHPlTlZUab71LsMphTsRtYkkcbE7R9TTc9Y7gl9TaWFuJGSlaTkKHsa1ZMF+EhlUhAT4oykZzWdNNUpKSn2zCU2l2jXH2pKXzpK6u9eyuFFFFTsC1rSLMLg0ojPhsZdW2n9vmtmpHoxCHbjJSpIILODn0zWm+6VMOcfg2VfkVvO0rPbi26QltJfubqhHitDJCRTC5Geb8XLasNLKFqxwFemftXUVntLEOMGghK/CUrwlqT8yUq7jPlTXI6e2Z+JCiNpW2xGlfFKT+Iuq54UfTn+FUaf1FOD1Yto7kMblFNHNhCgcYORxzxilKFlClFCsJGT8vYVdt+6ewo1kv8jxN7sh74ppKU42JSc7B9efz9qhd6nWpySi5WtJQ1LaDEuEv0Ccd/f19QKtWfqqmMfXZexPDX5UtQ9EdgaZuE6U5FDXhyBHElpCiP1ifLH1qzdJ6XYjNt3ADaiVG2SYjg3ZV2yPTHpUITfnIt0kSoiCgOMeAjJypCcYGD9q8N6jmx7CLSyooa8YuKWFEHB8vzrzmb+ppZL4+kdmf6PyeHJMvNtpLbaUIQlCUgAJSMD8qypGKgdl1wqfeY8NCG2YLbBLrrn4iQO/NTSBOi3KOX4b6H2wopK0HIyKpV3xs7TPNZvir8KWrEep6HHLfISync6WztHqaq1xt5hfhvNKQsHBChVtY7U3X21pultW2AA8n5kKx5jyrqYeU6Xp/JzLaua2VotKkK2qBB74IxXmpXMtbt2sjctphaJrGW3WlDCl4/mainIJBBBHBBGCK7uNkxuX9lSdbh7Ckzntj86ysNGRIaZScFxaU/masyHp62w2g2Iza1Y+ZSxkmteVnRo6fZlXS7PRXjdouDrHjohvFrG7eE5BHtzWqGyVJByAeArHBq4220NNhtCEpQBgJAwMUw6lspuEFJioSHmVbkp7A+tc+vyrlLjL0ze8VL5NmyWePaoiQ38zqhlThHenRZrGwFIjtpVwoIAI9DQs1ypycpNssL7VoQnNYz35pc1jUrJ4rAxbEUeaxnvXo15NZaNTYlLSUoBoSkKMjBqQQ174yCTk4waYRTta1Dwlp8wqsLFtHQw5NS0b6lYBPAwM5Ncta+1vfdVfpCbHlORLDFkiKw22sp8VXJyrHc4Ga6ieaDzam1fhWCkgHyIxXMfU3R39RtM263JmmSmVcH5OdmwJG0AD8q0nUNDpxe9bxJctzTcVy5obbSX47vzjHYEEnIPerEg2TqJrfUMCXqRpFntMB9L6YyAMqUk5GE55Pue1YP6Oq4abfekeK38Yt5GW8/PsCe/0yTV5ADFSBR2zS0g4oqALRSUUAtY5H+Qc/wBE/wAqyV4dSVtqSP2gRQHGltOdO6qHq21/84V0B0ggRLl0lgR5sZqQwXXSpt1AUk/OfI1CLf0W1BHsepo7q43xEoNpifrOFhLm459M1a3TnT0zS2h4VqnFBlI3qWEHIBUonAPnUgg9xsNmT16tMBFsifBrta3FR/CGzdlXzFPYmph1HjMxelV9YYaQ003DKUoQnAAyOwpjm6S1FI6qtaiaSPhWXUNoWZeCI5T8wCdv73lmpfri0yr7oq7WuEEmTJjqQ0lRwCfTPlQC6AH/ADf2D/UWv92pEexpn0nbn7RpO1W6Tt8eNGQ05tORuAwaeFHCTUAq3px/nF6hf68j/wDtUmvMpsamYZWvClxSAPfdWno7TNxsur9W3KWlsR7lKQ7HKVZJSAc59O9aGsVhnV1vWrsG0/luI/tqziwU7NMpZ7aqHsCsgPNeM0oNPk4qMo5NZE1hB7VkSak2JmVJr2DgViBqPaovxhNiLFWRIUQSsfsD++s66pWyUYmxzUVtmXVF9ctrDbUZSA84fmJ7pH0qAqlSVOOLLy9znKvmPfPekecW8suOLUtZ7qUc14r0OJiRqhprso2WOTDJPck1u2iY3b7ozKdSopbJPy9/StKirNlUZRcfg1qbT2Wjb77BuKCWndqgduxzAJ+lNVx1DblTVxJDclKWzgrSSOftUEBIIPocj60qskqVklR5yfOubHxcFPezc8lv2WCvU1oRGUoPlYTxsCTk/n3qJXy4sXCSz8OkpZZRhIIwM+1NQJFOltYiTmVRVpDcs/5JYOAr2Nbo40Mb/U9mMpufQ1VvW6LFllbDzvhPKI8NR7VqPMrYdU24kpUk4IIrz51cl98ftZq9MdU2Nbb4YlSG2VryWlE5SrHrT3b9Ixggrkvh8nsEcJH99RJbi3TucUVkAYz5elWLp9jwLLFTkklO7P1NczMndVFfcb64pkXu2mHLe0/JaJUwnBTzyM9/7K29Ct/47KX+6gAc+9TB5hEhhbTo3IWCFD2qMabgO2zU8uK4CE+HlJz3Tng1UWW7aZQk+zb9PUk0ieQ+QuvNxnIt0B+YtC1pZQVKSgZOPYV7i/t47VHtbzrvb7T41qQws5PiJcGTtx+zzjPNcax8U2elw63ZKMV8lV6t1QzcLwLjZ5shAeb2PMrBA4HoePy86iGSe5r3IdL8lx1SEIUs5KUDAB88CsdcC2bnLZ9c8dg14tSikGMUtPFl0xdr9uVBjbm0HCnFnakH+2tO5WyVapCmJbe1aTtKknKc+mfWsHCSW9G1ZtErHUpbaNPJ5wcEjH1qwdE6gnuuxLPBhMNxGuX3FEknPfn1J/lVeVtQiPiUIW860ypQ8RTYJIHsBWdFjhJaKXl/H15WO012dDpO4cEH3FewaYtL3C2S7M0i1PrdZYHhkuZCgcZ5zT2DXpIS5JM+KXwdNjrfwezyPM1XWqm0M39/anbvAUeO5I5NWJ96wSYkeW2UPtJcSfUVdxL3TZyfor2w5rRVCVlt1DiT8yFBSefMHNWTA1PbpcMvOPJaWhOXEKPI+nrTPP0YhW5cJ7Z6NrGQfoaY5mnZ0G3qlyAhKQdpSDnA7ZroWyx8pLvTK8edRNIOqYc65CGylatw+VzGAT9K3LhbhNWlYkvsLSOC0rA+486rmz3Q2qemSUJWnsoZ5wfSpvaNQM3h51ttpxtSAFfP5iqWTiOmW4ejfC3kuzC4u72mRjebjHX5KIStPnwPOt2ReoUQoblPpYdWkKDa+4rZcZZddbcU2krbOUKI5SaxyYcaUD4zDayRjKk81XUot9kORozbupEhmNFZLzr43NuZ/Vj6n6U4b+AVYzjnFYmIjERoNMNhCAcgd8V7NRJr0jH2BPNJ50nnS1gYiilFIBzXsDNDZFCeVOdrPzOJ9QKbwOK37Z/lV/6NYy9FzG/3EOm4Zx51zn141Exeb3b7Hb1IkLhlXi+Hz+tXgBA9xj+NSrqpG6hXC/twtPJlG0usgH4ZYQCvnO9XBH51i6cdG1Wee3etRraemNkLZjJO9CFfvKPmoeg4rSdcrWfa7j0m1raZIdUollt8ntuBwHGzj34rq2K8mRGbeQcocSFJPqCMiufOucK4XfXNogx4j60mOG23AgkLUpfIyB5cVf8Abo3wdtjRgoq8FpDec+iQP7KEG1RSedLUAKKKKAWjGaKKATApAkCvVFAJgUmK9GmLVmpomkdPyLvMQtbTWAENn5lqJwAKAfMYoqven3VKFrmZJgiE5Dlso8QIU4Fhac4yD7VYVAJiq56hoKLpAeCT+AjP0OaseoP1FjldujPpH+Scwr6H/wDyreE9XIqZseVLC13BF0hJeA2rHCh6Gt3tUX0ev9TKR+0MK9+xFScHyrdlVqu1xRwYvoyA17HasYpQcVXNiZlBAFVXOObhJOSf1qhknyzVlTnC3AkKTncGlEY+lVaCo8qzk+tdfxS+5s1Xs9ZpKKK7hWCiiigCvWeO1eaKDQua9suuMOpeaOFoOQax0ColFSWmPRKJ0T9Pw250ZQ+ISjapv94+1Rc5SraoYUDgj0rftdzctcnxEJC0qGFJJ7inEQ4V1nrnGShmKeXQo4Vu8xXPhKWO2pLcTPpmpYrUbtMKSSGmxlZHn7CrHZaDaEoSMJSAAKZdPXONLW9DhxyiPHSNqz+3zin9CeAK4+dfOyepdFuqvR7Tmtd+BvlsSmClLyDtWT+03nJFbiU4r2BVLei7CPwbMbgLqveqUaE4w09IursZ4IIQwFfK5/4c/wAasaOAG8471FdeQ2XrR4xs/wCkX0kIbQlGVDP8cVWu7iz0PjJ/TuhI5/I5orPLjvxZS2pDBYcHds9xWCuA12fXoTU61JfKLk0vdmW9HW+Ba9v6Qe/Vp89iv2ln2FaXUeLb7VpWLDASqQHQUE43KJOVKP1qsoFymWt4uwpCmVkYyn3rxOuMy4yS9MkuPufvLOcCrTyt18NHmKvA2QzFdy+1Pf8AbNasjO4upCW/EJONmM7vasdblrhpn3JmMZaYqlqwh1Q/Cry+lVYR3JHo8uarpcn8IuTSj0xy0hMq0/o4NnahAGAsfvAVIAaa7PFmQrY1HmyxKeRnDu3GU+X1pxFelp/BHwjyFisyZyj/ACZQaXNYs8V6Cu1bSlyPYODSKSlaSlSQoHuCM0hUKTdT+ydmhMsUCYytBjNIURwtCQCD5dqjsCPL0tKcclMFyO4nBcb5x6VMN9eHQlxCkLSClXByO4rfC+Si4vtM1yUX2NTWpre7GdfKlIDZ/Cocq9MetNCNYOKkOKWylLQSQhIGSVeWT6Vq6pTHRLZQxtG1BSoJ8hngVHhxXVxsGuyPNr2V52tPSJWxrAFsfExTu8/DVx/Gt6DqOLOk+AELaWr8G/8AaqDnmhK1NqCkKIKTkEeRrdZ42qS0jFWstAHNehUIiapmtKxISl9P2SamECWmdDbkJbW2F/srH8a5F+LOn8jfXJSNgV7TSAV6AqqWYoXkn2rftg+Zw+2K0R3pzt6MNKPqaxk+i3jR3NM3tgPJHNLtGKwS5bEGK5JkupaYaQXHHFnASkdyajWmuo2mtVXJ232qepyS2CrY4go3pHcpz3FaDpkqLaSQT3FewKKWhAmKKWkoSFFFFALRRRQBRRRQCEg1THWvXVviMnSjkBM1b7aXX1Fwo8HnKcY/a8/yqTdTtTXTTCtPPwHUNx5FxQxK3IzuQcce3Ga5y1hNdv8A1Aur6SVKfmqab58grakflipQL66NaVscCxo1FbHJDrtwa2K8fbuaCVYKAE+4zVpgg1QjWm9e9MGpTlgfjT7KoeI4iQoANHAySCRj6g1Nrf1Lht6KM27T7YLyhlavhIz4XuWPwADnknFGCw2nm3gS2oKHIyDnscGmnU8E3CwymEjK9hUkDzI5/srX0XbHLPpWDFfJVKUjxpCueXFncr+Jp+WN3BHlUwk4SUl8GFkecXH+Sj7bcHrfIU40EFSxtIV271YTDqXm0rSpByASEnsag+ord+jr3JYCcNlW9HHkeax2u5rtcrxcktHHiJ9RXor6I5EFbH3o8u04ScWWFmvWawtPJfZQ6g5QsAg17zXEe09M2bMnl61BNSW74O4lxtvaw78wwOM+dTnOKwyYrE1ktSEBaCc4PkfUVaxMj6M9mFi2is8V5p9Xpe4GQ4EIQGwTtJV3FYW9NXNbuwspQP3irivQfu6mt7NHFjRRTxP05KhMeKFB5I/EEA5FNKkLQcKSUkjPIxWyu6uz8WRrR5oooraQFFFFAFKCeRng96SnawWVy7SwT8sdsgrUfP2rVfbGqHKRlFNy0iX6UgKhWsLcTtcd+Yj0HkKkKRxXlCAEBI7DgVlSK8lbPnNyZ1qoa6PQTWQJzgeppAfUVmbGSCRxWgt1w2zYQnCcUixkECvWaQ8isPkv+l0UTrjSv6GV8ZLuLkudMeV4aAnGft34HFQp1pbDhbdQULGCUqHIrqJ+ExIW2480hxTZJQVJBKfofKq2vPTsravFyJVKmPblMMpT+HjgD3rnZGNvuJ7Dw/6g+jH6V/aXoqMYIzSEVLJ2g7nBiWwlCzImLKFoAJDecY/LmszOhHhqSTbJPihhDJW2/jjOOOfM+1U44029Ho357DjDbkiIMtF55tsFIK1BIyfM1NtP2ZtliZGu1rS4pspU24VYOM8jI79hTvbdFo/q8qPcmEfFNPqUy4heDjv3+3b3rafdDrhJSE8AEA55FaMqx4mv5OJk+Vj5BOFf4jt+mEtPlCMlgI+UehxW1FuqHA024R4zhwEpFMKIb62y4hpRSO5rGHFsupWlRSU8ZxzWivyuTVJSmumeds8ViWpqD7JnnjmjPvTbbJTbrIbS4txYyVFQ7e2a391etxrfrQUzx2VS6LXW/g95oJrxn3ozW8r7PWTWGU4tuK642AVoQSkE4Ga95rFKYRLjOMOEhKxglJwayi0ntkN9FZqcK1rWokqUSST614rcuUL9HznI4UVJScBShjIxWnXrKWnBNFJ+woooraQH17edSJjVbkcMMtRUpjoGDuUSqo7RWi6iFq+9GUZOL2iwoeobfLdQ0h0pcWcBKk45p5A4zVUx0uLktJaKgsqAGO/erWbBDaAo5OBk1wc3HhTJKBfx7HNdnoDjA86c1PtQIJekrS002jctRPAA7mtSMz4r6R5JOTWe921d1skyA1IMdchlTQdCQrbkYzg965k3vo62PDXYw3e46f1rZpmnot5jrdmtKbT4S8qBxnOPPFUVplNm6Y9Qlu3y6GU/DCmkpt7RWkKPB3k45A8hWlEian07q8CFZ5cyTEfUhpS4RCVEZAUCB7574qO6sst4sl9W1fSDcZDYlOEHPK898efrWBcOu9OantOqbf8AHWiWmQ0DtUBwpB9CO4p6rmrps6bH1D06LcpSIt7t4VIZ3EgKwoE/7Sc+2TXSaTxUA9UlLSUAUUUUAtFFFAFFFFAVl1hs+oNQWeDbrLaUS0h8Prc8UJU0Un5cA+uTXPEq03iNcLncRBW0bdLAklJ3iO6VZGfXkV2itSUJKlkADzNc7M3e1/o/qqXHkLRJXuYx+38xSCP/ABEVKBqX64vaysdlv4u89iTPnNWqdEQ9+pQccqSn3GDj1qdf4BbZuBTqC7DB4xs/uqoNLtu/1btrqwrwlamipBJ4Kgg5/mK67owVNP6RGNBkSRrDUClNNqXgv98DNZ+icB86PF5lXObLfmrIKH3StDYSSBtB9fM1Yt5H/Is4eZjuY/2TUK6J/wCa+3YP/SO/7xoBy1vZvjremW0keNHyVepT51WaUlxSUJ5JVgCr7UkKQUkcEYNVPqbTL1snuvR0qVFX+sBA/AfMV2PG5agnXP8A6ON5HG7+qh/ssVyLaI7ToIWAcg+XNb+2sVuK3LdHccSQ4psFQPrWwe9UrXubZRSMWK9AYpcUEVgNHnIJpc0baXFZbGhMeWKh+rgBMjhKNv6s5OODzUxxWtOgsz4ymXU5HkrzBrfiWqqxSZjKG/RWh70VlksLjSXGHE4WhRBFYq9RGSkk0VmtdMKKKKyIMsaO5LkNsNJytxW0f31altt7VthtxmuyRyfU+ZNVzp6R8NfYiyeFLKD9xVpqKG/mUoADkk+QrgeVsl9RR+C9i1prkegkYrHLlM2+I9MkLCGGEFbij5JHJNY7ZObucQSWQQgqUBnzwcZpt1xAfueibxEi58ZcVWwAfiI5x98YrkrXJRfydOqPZRuo+smo7lOc/RcgW6GlRCEtoBWpPkVE+fsKeNE9bLhFnNRNTuiTDX8vxO0BbZ9TjgiqeIUlZSoEEHBB7issaO9LlNx47S3XnDhLbadylH0Ar0bwaHVp9f2Wl0drWy7wLvGTIt8tmSyocLaWCP8AhRc7vCs8VUmfLZjMpGSt1QSP+Nc+6e6K6sdQh925N2hagCEJWSsD324Ar1f+ieqktqfZuaLspPPhqWoLI9RuJBPtXC/bUfU1z6Nu3r0bOuOtk+VKXD0wv4eKngy1Jytz3SDwB796ZNO9ZtT2ye2u5Sf0jFKvnQ4kBQH/AGSMVXkqJJgSXY0tlbL7SilbbgwpJ9xWNIycAZ9q7scHGVO0v+zDbZ2zb5ka6W+PPjHew+gONkjyI4rXuTGFh0ZweCPf1pr6cQH7V0+s0OWkpeQxlaSMEEknH8ajmvOrVs0xMctUeMZ81Aw6kK2oayMgE+Z9hXm4UylbwrWxaudfFj1dEtGL+sCyc8BB5P1qMkAZxxj1qP2LrHEuEpES5wkwQ78qX0r3pSfLcMZA96l0uGsPIShRdccys7R/bXA/UOBcpKbR0fB3xqTqs6HKPMjKjoV4gTsSM54pkkuIXJccRnYrtx3rxtx3BrMxEcfUsIQSUd0+dcW66zJjGpr0dSnGow5Su5exztIeQju2WfQHnNOeT51gixWo4y22UKUPmGa2cV7DAqdVCgzxPkrlfkynETdRml7Ud6unP0eck0DI4r1jFGKkdkd1Vbw7FExsfM2MLHmR/wDf9tQ6rS2BXykAg+RqN6ptkVmD8W02G3AQk7BgK+orq4OZx1VI12Vv2iI0Uev1orulcKB3FFb1rtb91lBprhA5WsjITWuyyMI7kTFNvSJTo62tiAZzrYLqlEIz5CpSfPzrVgRRBhNR0nIbGM+tOMRkuvA/sjvXlMm3nNyO1j1dJJG5CaKGsqAyefetrAIoCcUtUmzqxjpGGQ83GYcedVtbQkrUSeAAMk/lXI3UvWEfWOrXLhGZKIkdHgMq7l1IJ+Y+mfSuhesMx2F0wvC2VbVLQhokd9qlAH+Fc4DTCnOnKNSR0rWWp648jac7EbQUn1AzwfrRGZ0Z0y0yxbtE2N2XHYcnJjlaXy2N7aVncEhXccGp6AAKrvpRrWFqLS8OAX0JuUFlLLzJOCoJGAoDzBFWIk5FQBaSlpKAKKKKAWiiigCiiigPK0b07ago6S6e+FlR1uTnUSWSyvxHycDfvChx3BqeUUBCmemFgYslttLaHhHgSxNbPifMt31Ucc+X5VNMUtITgUBjkMpkMLZX+BxJSr6EYNNumtOwtLWRm02/xPhmSop8RW5XJycmnQLB7d69igCsD7KXUEKH/Cs9eVHAqU9PZEkpLTGF1lTbhSofQ+tYinFPjrTb6PY9iKanmFNL2n862qWzkX4zhLa9GvikI4r3sFGzFZFbiY9tGKybaXZUjiYynIowEJUo9gCTWXbSFAUFJI4IIovfY49FXXOaLhcXpITtCjwPYVqVu3e3uWy4uR14xnKD6prSr1mO0600UJ9N7CkJwM0tO2n7W7croyPBK46FbnFEfLisrrY1xcmYwjKT0h30np9x2Q3cJCChtH+TSrgqI88Vm1BMnXO+CzwnT4ZwFJTx7nJ+lTdCAlAAA+npTTaNOMWyS5KUtT0hwnK1AcA+leanlc5uya/4OtChxSjEdIMVMSI1HbHyNpCRW4hsn2pG0cdq2UpGK58nvs6VVWtHOPW3RcezXFi+QGg1GmrUl5KRwlwc5H15P2qV9FNGMQLInUkxlKpcvPgFf/Rt9gR7n19K3+vSmRoJlCyAtU1vYfPsrP8AD+dSLR5+M6V28QTha7dtaA5wrBH866EsiyWJGLfyb9LkV/rPre9AuTsDTkdhxLSihyS+CQSO+1II/M150b1zkTbozB1JFjttPKCEymAUhKicDckk8e9UdJbcafW06FB1tRSsK7gg8/xryhC3FBttJWtZCUpAySSeAK6f+Po+htrv+TXt7OiutmjmLlp5eoIyEJmQgFOrA/yjXv64JFQrorotm+Xh+7zmQ5Fg7Q2hQ+VTh5z74749xVyX7EPpbNTOV8yLUUuE9yrZj884qJ9AXGv6lS2gR4qJhKxnnlIx/I1zYXzjiyivW9GxItZYISSnv5c1xTeXZDt7nrkqUX1SXC4Vd87j3rtnyqotfdGkahubt1s8luLLfO55pwHYtXrkdifOsfG5EKbHz+SJrZzqk+vNdO6Ekm4aItMhagtwx/DUrOT8pI/sqo7p0Z1hbGVPJisTEpGcRndxP2ODUr6P6majof0pdMxpSHFLjeJ8pJP4myD2OeR9a6HkJVZFW46lor21ycdxfZZRt0fww1tO0K35881nSy228XEpAURgkVsLaUg7VpKT6V4I4zXCjj1R7UUULb7muMmIeaTiiituteis02GKMUV6xxmg0IKCKUcUtDLieB3qM6vnANNwk/iV86/p2FSkDzNQrV7zS7k22jBWhGFkfwq7gR5XLowt6iR2ikyM4J5p2slnN3kKbUXG0JGSoJyDXobboVLcmU4wcnpGG02xd1nJYSooTjKl+gqwrZbGbVEDLGTnlRJ5Jr3CtsW3NbIrW0HgnuTXqLcIEq5Kt7U+OqWkZUyHBuA+nevO5mY7n16OrjY+jcZZU+sJH3I8qeG0BptKR5V5YaQ02EpHFNt/1LadNQ0yrvPZiNKVtQXMkqPoAOT9q5kpbOvVWooeBRWlbLnEu8JqbAkNyIroyhxs5BrdrE2DPqewM6m09NtD7hbblN7CsDJSe4I++Ki2g+mreldNXGz3GS3cUT3Cp1BThvbjGMetSfUGq7Lpdlt28XBiIlxW1sLJyo+wHNOEGfFuUNmXDfbfjvJ3NuIOQoe1CSrrH0SZ07rqNfLfdnEwmFlxEZSfnyQRt3eaeatoDAxQpQQnJIA8ya0Yd6ttxddahT4slxo4cS06FFJ98UA4UlANFAFFFFALRRRQBRRRQBRRRQBTTqV6Wzpu5LgOJbmCMvwFKIAC8HHf3rcuFwiWuG5LnSG48dvG9xxWEpycDJqgOveqVybjAsMV7/FkNJkvbScOFf4QcdxtyfuKAb+kJ1WvqE2tap5jKCzOL6lKQePMnjOcYxXS6M45rn/ot1BhWeK/YL5M+GQtQehvPnCMHgpz5cjIq9oF0gXRgvQJjEpoKKCthYWAodxkedAbnlVc9ZP06dDL/Qhf3B9PxPw+fE8LBzjHPfGfarFKgBmoZqbqTpqw2uTJ/SsV+QgKS2wy4FqWsDtgdhnuTQEI6DSL2ItzZuLrohIUgR25CvmSrndtB5x2+9XIttLo+YA1xdbtSXO06pavhfd+MQ8H3ApRysE5KSPQg/yrsOBfrbOVGYaltKlPx0yUsBXz7Fcg49Oakxa30I9CWkko+ZPpWrjB54p+xWFyMhzkjB9uKzU/5KlmIn3EZ8UuK3VwVAnYQR6GsKo7iTgpP2rLmipKiUfgw4pQmvW0g4Ir2E02Y8WRzU1hFyYEltW19hBx6KHmKr5ttTqtraFLPokZNXJsyMYz7GsMW3RIhV8PGbbUo5JSO5roY+fKmPH2aZ4ym9laQtO3KcsJTGcbQe63BtAFWXb4DUCG1GbA2tjH1reDSirt+dZER+Ruqvk5s7/y6RZoxHD0YjgAnIAA/Kq8vvVSNBlqjWyMiX4atqnVqIST54x3qWayfVC0pcnWl7FBkgKzzzxXOgyODXFy75V9RPb/AKc8LTl7su9IuvTHU6NeZaYcuMIj6uEfN8iz6Z75qwS4lDZWpQCQMknyHfNcrNOKbebWlRSUrCgoHtg96vrWL8hXTK6PxCS6qApQUnuBjnH2zWeHa7nxkY+f8XXg2RdfSZR/VnXKNV31uJDUTbYBUG1f9a5nBX9PIVKuiuvWY7KdKXJezepRhuE8Enuj8+RVG7QO2K2IT64k1iQhRSppxKwUnBBBzXs54VbxuC+DzfLvZ0vrDo7aNUXFy4xn1wJjhy6W0haFn1KfX6V40n0Ys2nJ7c+VIXcZLRy34qAlCD67fM+masmG6JEVp5JyHEJWPuM1kcCig7fxeX1rzn7m3j9Pl0bNFHdateNKjL0tb3dzhIVNcB/Dg8N/XzPtUJ6V63TpC/LbmKULbNCUvKH/AEah2XjzHr7VEL4ZC75NXLJMgyHC5nvncabR+LB7V6KnCrWNw17Nbkdyx3kPMJdQsLQsbkqByCD2INVvrzq9btKTl2yLFM6ejHiAL2ob9ifX6U89LZjkvptZ1rdLjiWSgk89iQB+WK5avzkh2/XFcoqMgyXCvf8AizuPeuRhYcbLpRn6iZyelsvTTXXiHcLg3EvNvEFLqwlDza96En3zyK3OreiI14sjmobe0E3GGkOrW1x4zY5JJHcgDINc3jzz6V1zpdTjnS+CLjlSjbsOlX7u0/2VvzceOLOM6vkiP3FEWbrDqa2RhGkrZuTSRhBkglY/8Q5P3qW6e6zR5s1EW7wkxEOEJS+0sqSn/SB/nVIK4WcdvL6UJPrXTlh0ShvWivOtT9nYIKVgFKgQQCD60uKwaGiuSdCWVUwK+J+FRlR74xxn7Yp2dtzqTlBChXm5SSk4lWeJKPaNDFLWZcdxB+ZtQ5x2rHtz2BNNo0utxEAyaUDilxijIA5rIhRMEyU3DhuyHMbW0k/U+QqsHnVvOOOur3LWck+pqwtRMSZNkdRGaU4olOUpTk4zUdsFhuC7gy87bHFsAnIdwkfXnvXSwrIVVym32aLapTkopG9p7TS2XUzJam1pUj5UFORz61LW2wEbW04A8kitxm3qJy4cD0HFbJS3EYccCSQlJUfU45rnX5UrZbZ0KMPXsapr8W0Wx64XSS3Eispyt1Z4SO35+lc/6G0dcr9r1F5tdwYkQYs3xXJqXSFqTuzgpPzAketOXVvqDH1TpSytW0OsxpTzjrqHDhX6s7QDg9skn7Uy9OrrfNCMDUn6KfmWGcSzIUx8xQUHg+x5Pfg1Wb2dCEFD0dTJwE+QqluskG0alfhBrU9piTYe9JZkyMBSVd+wODkVr6w6tIvmiljT7cyHJkykRC4+jaQkgklJBx5Y+9U9rGxjTWqJdqS6p5TGwKcUOVqKQVH8yahIzOjuk6bPZdNt2WLqCDcZe9TzgYdBwVc4SDzgVYpUMdxXG2k7RImwL3dYUtyNNs0dExlSD3+fBH5VbWsNa3O7dMtMsxHCxO1AoMOuoONuOFYPuaaBj6x2+z6pucF2Nqm0R5UZBbWzIk4GCc5BAPPfipt0vNntmlYtlg36Hc5DGVOlhzPKjn5QecCuZtWWZvT+qrlaW3FOpiPeGHF/iVwOa3tM22WbJedR2+W7Gm2UsvIKDjcFKwfvU6B1rqGE9c9Pz4MZ4svyI7jTbgP4VKSQD/Gud9A25XT7qUgakuUW3qDSkFAd3+KVcJ3EfhHnzVgu9bLZCtkRLttnv3B6I27sbawhSlDtk8kZ9PWqR1vGvzt4F9v0FcVy7lTzSFDBSkHGMdxgYxmo0SdjIUFICgcgjNe6qnp91HiyrJpa0y/GeuU5LjO9IBA8M43K9iMVa1QAooooBaKKKAKKKKAKKKKAhnVSH8f01vrIGVJj+KBjPKSFf2VytqGVIuExmW+lQ3Q2UoKv2kpQEg//AAmuwdU6aharsrlrnrfRHcWlRLC9iiR5Zqm5PSKyv6uulijyJoTHtaJMZS3d21wqUMHjkewxUg3bzYrfe+lFmnWez2+7fBRQHXXXS0ptKEZXykgk5B4PrWn0/c11bdNokaX0rafgJyvHC1yVErPbnKsjtTB0mushu06yszhPw6rW9ISn91SQUnH1B/lVz9JAn/BZYMY/yB/3jQDCq89XVpKVaWspSoEEGQe3+1UB0hplT3Uly1ztI2wORFJdmBUla0spVyFJBVhXccV0htFUbdrq7Y9e9Sbkxw8xamvDPoo7Ug/xoCuurz1ud6jT1Wxba2tjaXfDHypdAwocfap10YEifriZImJ2vW+0tRcHjAyAM/YfxqDaW0Uxe9C6l1ROdeU5AQfACFY3uAZUVHz7j7mry0V0xs1gkw75GkT1y1x0lXiv5QoqSM5AHPfzPFAWN5UYo8q8OuJbSVKOAOST5VANC9XmDp+2PXG5SEsRWRlazz9AB5mmnTGurDrDxhaJZcWzguNrSUKAPY4PlVd9VNa6O1DYpFh/TREpt1LjbjTSlt7054JHcfSvfRfQL1oW5qN6fHkIlseGwmM4VJKSQSVEgemMe1SC5C2D3SKTwUHukVlopsxcU/aMQZbHZAr0EgeQr3XhxwNoK1HgVGyVFekesCvK1BPOOPM1WF/6sCJMcj2yIh/w1FJdcVgEjjj2zUSuvUq+3FotodbioIIPhDn86ryyq4vR2sfwOZclLjpP5JL1Q1KiUEWGAouOqwp4N/Nx5DjzziorA6bakmsJdMVDAUMgPKwfyqbdN9MMRbaL3OSVypHztqWc7E+vPme+aYNUdd2YE9yJYreiWlpW0yH1EIVg87QPL3qacKeXLlrZY/y0vHJ4+Nrr2/7GK6dP9QWtouuxA80B8ymVbsfbvVh9PNRx7tZf0RLWn4lgFG1fO9GMDj+FNuiOsUPU9wbtV0hCFNe/ySwrc24f3eeQawdR9PJtTrWoLWFMKCsO+HwQryVx51jbjTxJbS0P8j/lUse/Sl8MZdSdBHnp65Gn7g0hhwlRYlZ/V/RQ7ioPfekuq7DHVJdhIlxkDK3Iit5SPp3qdW/qlfYjaW30sygkYClDaoj3I4qZaW6ksXuW3DmxxGkrPyqCspUcdvrXQx/NzX272U8nwOVRFzcejW6Ra5Yvmn2rRKdCbpAQG1JUfmcQOAoevvVmg5A5qgusWkBp6XG1ZYlLiLU5te8A7di/2VjHbPY/amK2dc9VwG0syExJwSMBTyClX3Ke9WnhvIX1afX8HI5a6ZYGvujTWpbk7dbRKRDmunLyHE/q3D5njkGq1unRPV9ujrfaZjTUp52x3PnI9gcVZ+g+skbU1wRa7lFTCnOcNKQrLTh/d55SatQjcKfu8nG+yXohxT7KG6M6xRZX39J3fdGdU6Vx/GBThZwCg57Z7ipHrvo7H1NPcutqlIhTneXm1oy24fXjkGtjq7oaPe7C9eYjQRdIKC5vQMFxA5IPqcAkVUlh6w6qsbSI/jtTmEcIEtOVAem4c4+tbqlZdL62O9S+UR66JzpnoL8HcESdQXFqQy2sK+GjJOHMc/Mo+XtT/wBWdZRdO6bcscJaP0jNa8JDaP8AomzwSftwBVb3LrpqufHUzHRDgkjBWygqUPoSTin/AKOaQGoZcjVt9JmLS6UR/GO7csfiWc+nYfeouqui1blfHwFr4IVYukurb8yiQ1BTFjqAKXJavDyPI471OdMdBXm7g3I1BOZcYQQr4eMD859FKI7VeyUAJoWpLaSpRwAMkk1pt8lfNNb0ieKPLLKWEJbQAlCUhKUgYAAr2RzTVbtTWS7ynY1uusSU+0fnbadCiPt5inYciuf87MtBisZaQT+AflWXFGKDijCY7Z7oT+VAjNJ7ISPtWU00Oaosbd2FqVdoabh/5sXhv+mPWp2yOKHQISDwkCvWwClHlXrFGTxR5Fa06SzChPyJBPgtNqWvAydoGTx9K2q8qQlQwoZFQDiK4LZeQEsPrUht50MslsghsqJz/wAKtnp221rrSkbTrN6uFml2ncpxMRYCZKFnO4+pB4qztRQYqNd6QQmMyELXK3JDScKw2O/FVHoANw+vsuPb9vwnjSkYT+HYATx7ZAqQacnRztwuWqrdO1O+GrCpCmXpi/1ZUo4BVz8vkAR61Xt3S6Lo8H7gmc6MBT6HCtKzgdlHk+mfarkmNoXcurwWkKCWEkBXPIyQfzqCRrXBc6l22AuM2YjiGd7RHByxuP8AE5rJAYdOQlz1SYovkW2ocCA58Q8UJdSTyDgc474NW1qXpG1atLJmjVzxRDCVRkzFbGUqJz8pB+XPGDiqz0vDiy7VeHX2UOKYdh+EVD8G58BWPqOK6O6rstHpVegUJIRHSUjHCcKGMUYOV7sFpusgOzkTnN3zSULKg6cDJBPet/TVvVc1uQjfY1sYeU2l0SHShLqST5D8WPSn6PaLeeqrtvMVr4MIWQzj5eI5V2+vNami4MaTDW9IZbccbukBAUoZISpwhQ+hxQE6sGgZcjXF40yjVF1Zj2hltTTjZwTuwcbc4A54qNdU7kx8VB0w1Nk3JVn3oenyVbnHFq5KfonFWvpFSj1q10c5KWWUp9uAarzo7HjTept1cuKUOSEtPONpdAJ3lWFHmoJGzpPNiRtf2QSXFLSlDqWwlskIdcGNuf7a6rNQXpZEj/1AtbpYb8Xc6d5QNw/Wqxz3qdVDAUUUVAFooooAooooAooooBDVWSTq1OsLrdYuk5CUSbf8EytUprhSSrasgHsc9qtSjFAc/dKdA3tqHqSROhuwXpcFyCwmQnaSpQOTj0yKt7Qdklad0Ta7RNKDJitbF7DlOck8H71IQnFehQCVV156e3G43zWc3c14F5t6GI4B+YOJx3Hl+Ec+9WlSEZGKA5w0dYtaxND6l0//AFalLRP/AFSCtaWw25jClYURuGAO1Xpphye5Y4yJ9sdt77CEs+E44lZISkDdlPGD6U9hOPKloBP2aqvrpepVv0fGgQ1ltdykhhawcfIBkjPvx9s1aMh0MxnXSCQhBUQPYZrknWXUy76ueQ3KbiCHHkF2O2lrlOOASc81KBH9WWyNZtRyrZFJUiJtZWvOd7gSN5+mc10H0Iu0KRoRFtbdHxkR5fitFXOFHIUB6c/wrnm4SzeVS7lIbQmSp0KcU0MJUVZ8s8cjvVy6f0Hp/W8aJqPS92lWWW2pKZbLXO1YAzjkYz9x7VlIF7A16NYm2yhKUlRVgAZPestYA8ntTLqnxv6tXDwAS78Ovbj6U+VjdbS4gpUMgjBFQ1taM658Jqf8HKSeR5588+fr/GlIyPX2q1NQ9KFvTnZFnfbaQslRZcBwCe+CPL2qJXbp9qC2M+IqMh5vsfAVuI+2M1xp404z2fSKPNYl1XHlptFpXrxf8F80wc+MLerw9nP7Pl9s1ySmuoem+pmZ9rTZZpCJLCS3tX+2nt96jGqeg6ZdwdmafnsxmnVbjGfQcIPntUPL2Ir1fiM2ulal6Z86zqZV2yUijIslcWUy+2dq2nEuJI8iDmuuNUsi66ClKSN6nIodAHmcA1z/AH7o/qqxsLkiO1NYSMqMRW5QHqUkA/lVr9JdZRr5p1uwTnAm4wkeEEuHBebHYj1IHBqx5XhkQ51PevZox5uqxT/hlQpznHtW1C8T46N4I/Wh1JTjvnNWdfOkpelrftEpDTa1Ell0HCfpjy9qctK9NG7LMROuUhMiQg5bQgfKk+vua8fHEmp6PoV/6gxJYr/lr0bnVYIPS26+JjIaQRn13prlFQ59avDrJq1N5ej6TswVJcS5vkeB8+5Q/CgY7kdz74qNW7odq6eyHH0w4RPZDz2VfkkHFe38dOGNT/qvWz5zZ9z2QG0iR+mIPw27xviG/D29924YrtprOwZ745+tVVoLoyzpq4tXW7Sm5s1o7mkNpIbbPrz3NWwBiuf5HJhfNOHwZRWkYJbQfjOtYB3tqTg+4riSWypiW+0oEKbcUgg9xgkV3ERmqn130XY1Hc3brapbcKW8SXm3EktrV68djU+Ny4483z9MTWzm3k9hmuu+lcQw+m9mbU2pClMeIQRj8RJquNN9A3WLgiRf7gy6w2oK8COD8+PIk+VXnGaSyyhtCQhCEhKUjsAOwrb5PNhelCD3oQjoy5FRbqBcYEHR9wanXNu3/FMrZaeUTncR5Acn7Vt6v1RG0fYXbxMYdeYbWhCktAZ+Y4zz5Vz/ANctRm8aqiQGVkxocZCwnPBU4AvJ98EVyTM3+jmhrunVMTUfiMptbCVp8Vp5KvGOMbQBzjsefSujhXNnTbWj/TqImLfYEpNouWJceQ2jdjIxkeoIH1FXnpfWFo1hb3Jlodccbbc8JYWgpKVYz2NASHcM4yMikBGcZ5qNaUu0y+C6T3NnwJmLahYTgqbR8pVnzyoKpLhepVu1xaYTpT+jrky602SOUyE/MOfdOfyoCTK5Fcraq0Lc9P62VNu86PGhyZxdanLdyrBXuJ2j5twFX9qzqLYNGyGI92dfS8+guNpaa3ZSDjPpXPXUfUFw12+NRMW59myRCmMytfmVEkk+5x5dqA6ktdxh3S3R5sGSmTGdQFNvJOQsetb1c79HddN6e0fqBq4KddZtwTLQ2nGSFHaUjPqcH71fNouLd3tES4soUhuS0l1KV9wCM80Bv0lLRQERvWiG7zeUXVV5u8d5oHwW2H9qGyRg7RjjPnTdpLpbbdI3+ddo8qRJfkBSUeMB+rSo5PI5JPHNTp59uOyt11YQ2gFSlKOAAO5NDLzchpLjS0rbUMpUk5BHqDQEHc6bx3JerHzOdH9YEeGoBsDwR6j15rUjdJbZH1fBv5mPr+EZbR4BbADi0I2BRI9vKnrX+t4+hbKia9HVJdecDTLSVbdyu+SfICtTp31Dj6+gyXEw1RJUZQDjJXvBB7EHHamwMdu6J223RLnGauUgpmPsuJUWx+rQ25vCMeeTxn0FTnU+n29S6am2Z11bLcpvZ4iUglPPHH2p8oqdgrmP0ktjWtlajVLkK3M+H8PtAG4t7CrI57Z49TWjZ+i8Czw3WG7nJUVzmJYWWxlKWiSlHf35NWpRTYIradHN2nWN61EiW445dEoSpkoADe30Pc/eo+OkFua1XLvkW63CI5I3FKIpCPCUo5UQrng88e5qyqKbBHtL6VZ0tEVFjT58lggBCJTu8NjJPy8DHJ5qQUtJUAKKKKAWiiigCiiigCiiigCiiigCiiigCiiigCiiigMUlBciuoBAKkEAkdsiuX9R6QY0c2/Im6ns0iS5kCKzG3uKJPoO33rpa8w3bjZ5kJl9cdx9lbaXUd0EjAIqjLL/AEe5Sp3iXy8NlgKJUiMlRW4P9JXb+dSgNPS7SUfWKrsiWlRt6Wtm7wA2A8QdpyDyU5JpeiM160dR5dlU5lt9t1pQ7grbPCv51f8AbbLDsNlbt1pjpjssoIaSP3vU+pJ7mqj6T9PNQWfXEy9X6KWQ224ltZWFeK4tWSoY8sZ/OmwXpRSCvK1bRny86gC7hnHFa0+4xLbDdmTH22I7Qytxw4CR71Xl91ZNlM3BCxKt0dkuthCMBS9mAVLcz+rTyOAMnI55rWkQ3+o3TSba4LzyPBdSiPJkEKEhKMKGVA8j9kn2zQE50/q2x6pS8qz3BqV4JAWlHBT6HB8qelIB4IGDXPXR2Pb9Ma3mxbhfIouTrZitxGlFSSoHJBXjbnI4GfWuhvqaND0VN1J0wIK2r/b9zLiF/ri2dvlwr8+/rUdt/VG/QWkocDMrHG5xJCj+Rq2taxPjNJ3BkI3EtEgepAzXOAyRXOyt1S3H5Pb+Aqqz6HC9J8S6tL9TWbxObhT2Exn3PwKSdyVH0z61D+sukEWpxjV1lCozgcCZBYO3aonhYx2OcA+tQqMF/Fs+GT4viJ2YPnmr16hQlzul92a25dEQOEY804P9lXfGZMnNN+t6OP8AqDxtWHbH6XyUpbOtmrbawGX1RLhtGN8ho7vzSRmtS/dX9VXyOphUhuCwsYWmGjYVD3USTUCOc1lisrky2GEpKi44lGB55OK9jLDoinYonmdv0dK9INDMWOwM3mYwlV0mpDgcUMqbbPIA9z5mrNBAHPlzmsMFlMeEyynhLaEpA+gqOau1rpvTrTsS8XVMd15spDbYK3ACMZwO3evK2zc5ts2ozwNeaZuN6VZ4d3jOzgSnwkq7keQPYmpIOa5i6aaBcu+ro90g3SM9brbKDq3Ekh1WCSkbCMgn1NdOpIPNayT1QQDRRQCbRmlFFKKnQK+6yyobPTa5sy30tF8JQzuB+ZzIIH8K5gvUo3C5fFF5DpcabBUFYwQgDBP2rtiXCjTmi1LjMyG852OthYz9DVMSNOWq4daNRWp2DGTEVZvlbS0kBCtqfmSPIg85qUSYZmvpA6aW+fZbJAm2uJHTHnJmKyqO4MJACffOQaZoOnuq6LekQG5DMaQncEMzG20kKHfGPQ1BLFLfRpTVtvK9zKojTh9CpD6Ugj7KNdc2YD9CQDxkxm8/7AowUpD1Z1B0tKtmj2dM21MkxyYzJcKitIzklQVjPf0rArUPUHqBDkxo1ghIdtswf4xGfLbjD6CfwlSiD/KpfqDA/pBaXGBg213P5rr30eADurh6Xp2oBXl5idRrPFF71FDMyHBUHCmXIbdTzxjGM4PninLXurZLvSxu2362w4VwuS0ORGIawUpZGFBwj9n0xVj9YuOld8I7+Gj/AH01RFybGpOqVmtsxWI+2HFwf3PCSSPv/bUoERgTExrZdGRI2fFtNs7PNSd+SftiuxtLy4c3TVtet7iXYZjIS0tIxkJGP7KrLQ1ntrnVXW8ZcCKthlxsNNrZSpKBnyBHFXCyy1HaQ0y2httAwlCEgBI9gO1GDJXlx1LSCtZCUjuT2Feqqrqpd7zNuULRtoBjC5Nlcma4dqEtZ5AV/Pz8qhAx6iuUrqRflaSsL5TZY5SbrcGjkLHk0k+pqzbXbotpgMQYbYajMNhttAPAAqO6cg6c0PppEKNLitx2BueeU4nK1ealY8/5VnTr7SquG75DWrBISlfJ4zxQHnX2mrTqXTbzV2DqWoqVSUusnDjZSkklPl2BqoejmtLNa74rT7FuXHRcHMty3nty1qAO1KhgAceQ86f791ug3O3PW7TlrnS7jJQWUBxrCRu+XdgZJ71Q7HxVi1K0HEKZlwZaSpJ7oWlXI/MVJDejuAHNLWJlwOtIcHZSQofesoqCQooooAooooApKWkoAooooBaKKKAKKKKAKKKKAKKKKAKKKKAKKKKAKKKKAKKKKAMUUUUAUhz5UtFARu6aIsl5uLs2dELy3Wgy4kuEIWM8EpHBI9fYVXr3QksPuotOqrjCt7qsqjjJ48+QRmrmrUuE+PbID82U4Go7CC444f2UgcmgONL7b3tJaxlQkPKL1vk/q3fwn5SCk/y/jXZFplpuFpiTU9pDKHf9oA/21x7rzULGqtX3C8RWVMsPqAQlXcpSnAJ9zjP3rq3Qm7+olj3KCj8E1yP9GpA/uJCkkHseKqvUHSYSJzkm0yUsIWcllaflH0NWvivO3JrXOuM/yLOLmXYsuVT0VrpXpgm1TkTbg+l91s7kISPkB9fc1YrjSHWVNOICkLSQpJ8we4rME4oxzSNcYLUSMnLtyZ87XtlHan6CGVNXJ0/cW2G3FbjHkpOEE98KHP2p40L0Xj6buLV0ustM2W1y02hG1tCvXnkmrZxS1beZdKHBvorcUN13lm3WeZNSMmOw46B6kJJrkG9JVMske/TH3HrjdJbqlFRztQjAx+aj9hXZbrSHm1NrSFIUkpUk9iD3Fc8dddNMWNixOWyK1Htrfis+G0MBLijuyfqM1X9jRGenM7UekfE1PbrU7OtTivhZLbfOcc545GPI1bcHrbBmRZMn+rd6DUZAW6pLQUEjzJ7YApi6C6utwtrmlXE+FN8Vb7S1dngcZH1GO1WT1ASlPTy/7QE5hOH5RjyprQKyY1EiZqJh9Op7gjxpqHBFL2EpWpwAM4xjGw5xV5h1sD8aePeuSTFvCS2sW9agFh1K0IISeAkEH03YH1qdRNAa1v8Ap22qVOtzLKcKbS4FJdBGRhZCcqPHnUtAv8KScc969Cqs0T/WO2dQDYb1NZcZjWVKmm46lFs/rAAo7v2+/wBqtIdqAWqjk9PtSyNb3S9tyGWBM8ZkPGWpSgypGEDbjHBxxmrcpMVBJQln6L3uDonUER5UQ3acGmmAHTsDaFhRJOOCcZ+1XhbmFxbdGjuYK2mkIJHmQkA/yrbooCFXXS0+Z1WsupG/B+Bhw3GXMr+fcc4wPv8Awo6f6WuGmn9QKnloidclyWfDVn5COM+hqa4ooCM9QbFL1Noi5WeB4fxMlCQguHCeFA8n7VW9/wCkV7laqsl2tkiM14LUdMpRWQULaABUnjnIFXdikIoCsdHaJ1DZNcTLzNWyWZoe+IKJRWVHd+rJBHp+VWfQBS0BF9e3C52vTL0y0pWqU0UqwlsuYTn5iQPLGaoDqLruVqqwwI0yOwh2PIK/GZV+PKcY2+VdSqTk5qiP6QNjtcO2224xoDLUx+UpDrradpWNuecd+1AUKO+eQfrWRDpQ4kqUtQCgSM5yM8968j1pCKzQLq6HyIU3qDcXocQMNC38IIGQd45/lUXesLGouu860PrU2y/dnt6k99oJVgfWnz+jzxrO5eWYB/301jsYx/STf/70kfyV/dUNg6SZbDaEtpGEpAAHsKzUgpaxAUUUUAUUUUAUlLSUAUUUUAtFFFAFFFFAFFFFAFFFFAFFFFAFFFFAFFFFAFFFFAFFFFAFFFFAFVZ16nvROn6GGlKSmXLQ04Qf2RlWPvgVadRDqNpFWtNKu2tpwNSA4l5lxQ+UKT5H2IyKApWL06F16Ix7tbmA7dfHckr2j5ltg7CgfQDOKfelXVq32uzM6e1C8Y/w/wAkeSpJKSn91Xpj19Ks7p1paXpDSLFpmSkSHkuLcKkZ2p3HO0Z9KZdV9GtN6mkrmNpct0tZytyOBtWfdJ4/Kp2CeQLlDucNEuDKakx1/hcaUFJP0NbdRzRmko2jdOt2iM+6+lK1OKccGCpSjzwO1SOoAtFFFAFFJRUaAhIFc+detVxLlIhadgOJkOR3PGeUg5CVkYSj69z/AAq9bzDduNplw2JC47r7C20PI7tkjAUPpVVaG6Iosl0F1v8AJbnSWl7mmkJOzdnO5RPJPnUroFUSLVI0JrzT+xaviwiLIcSTyla/xJP510p1AKU9PL8rO0fAucn6VDtQdKZt86nx9RvTmVW5K2nHGVpPiZR2SOMEVY17hvXCyTocZxLTz7K221rRuSkkYBI8xRg5fc1RJRb1tsXaMhAWlhtG0ZDWN/2+cd6cLf1FuaLlCS9qBxuNvHjAOAM9ySopA3YyeQDmro0JohyzabTE1CiBcJoeUsO/DpO1BxhOSnPqfvUm/q9Z+/6Jgcf+qo/uqWwVR02vhv3Vy6SfjkzEJtQQh1CiU48RJwM84z61dYqv9KaNvNj13eLtInRlW2UkpYjtMhJTyCOwAGAMcZzVgUAtFFFQAooooAooooAooooAooooAqPas0la9YWtUC6NkpBKm3E/iaV23D3qQ0UBT/8A5POmv/Sl1/2kf/TR/wCTxpv/ANKXT/aR/wDTVwUUBDdG9OLJogvOW8OvSHeFSHyCsJ/d4xxxWGJ01tEXqA9q5DrxluFS/AONiVkYKvXn0qb0UACloooAooooAooooApKWkoAooooBaKKKAKKKKAKKKKAKKKKAKKKKAKKKKAKKKKAKKKKAKKKKAKKKKAKKKKATFGKWigExS0UUAUUUUAlFFFAFFFFAFJilooAooooBMUtFFAFLmkooBc0ZpKKAXNGaSigFzRmkooBc0ZpKKAXNGaSigFzRmkooBc0ZpKKAXNGaSigFzRmkooBc0ZpKKAXNJRRQBRRRQ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7176" name="AutoShape 8" descr="data:image/jpeg;base64,/9j/4AAQSkZJRgABAQAAAQABAAD/2wBDAAgGBgcGBQgHBwcJCQgKDBQNDAsLDBkSEw8UHRofHh0aHBwgJC4nICIsIxwcKDcpLDAxNDQ0Hyc5PTgyPC4zNDL/2wBDAQkJCQwLDBgNDRgyIRwhMjIyMjIyMjIyMjIyMjIyMjIyMjIyMjIyMjIyMjIyMjIyMjIyMjIyMjIyMjIyMjIyMjL/wAARCAEZAegDASIAAhEBAxEB/8QAHwAAAQUBAQEBAQEAAAAAAAAAAAECAwQFBgcICQoL/8QAtRAAAgEDAwIEAwUFBAQAAAF9AQIDAAQRBRIhMUEGE1FhByJxFDKBkaEII0KxwRVS0fAkM2JyggkKFhcYGRolJicoKSo0NTY3ODk6Q0RFRkdISUpTVFVWV1hZWmNkZWZnaGlqc3R1dnd4eXqDhIWGh4iJipKTlJWWl5iZmqKjpKWmp6ipqrKztLW2t7i5usLDxMXGx8jJytLT1NXW19jZ2uHi4+Tl5ufo6erx8vP09fb3+Pn6/8QAHwEAAwEBAQEBAQEBAQAAAAAAAAECAwQFBgcICQoL/8QAtREAAgECBAQDBAcFBAQAAQJ3AAECAxEEBSExBhJBUQdhcRMiMoEIFEKRobHBCSMzUvAVYnLRChYkNOEl8RcYGRomJygpKjU2Nzg5OkNERUZHSElKU1RVVldYWVpjZGVmZ2hpanN0dXZ3eHl6goOEhYaHiImKkpOUlZaXmJmaoqOkpaanqKmqsrO0tba3uLm6wsPExcbHyMnK0tPU1dbX2Nna4uPk5ebn6Onq8vP09fb3+Pn6/9oADAMBAAIRAxEAPwD0OXW79Z5VF9JtDsFG1eBnA7VF/wAJBqBJ/wBMfA64Vf8ACsZ3Cu5ILKzE5H15rG+2SSXpT7cLeP7RModgvyqqLjkjBwzE89a2aSOelz1Ha52v/CQagcf6W4/4Av8AhQNfvyMfbJOeMhFHGTyPl9MVxOiX9zqEzOb4TRRxqrK3lgtKRkldq5K8YB759qE1S9S4vUkVYXWZQFYPclfkUlQsYyBjJ3dM5GKzvGyNnRmm1e9rHYHxBqisQdQkOOoKIDj/AL5qFvEesqxxfuy9eET5R7/LXI6RdXM1p5MkjPNDEWaPyJlZWwGKszAjOCvA7+1U31O7EsZkKKyyiUxtKQyqVB2N8vXLA4xkcA881opRtcXsanM4t7HcLrutvyNYkHt5MZ/9lpsmueIlPy6wPTDQRjj1+7XL2V5crpE9xcoJWggMokDZWYbWIKnaOPlxgZNUpLzUUheyO1ruYhoZI5N6qGZgASVAAULjnqe3NPmj2JVGo29dn/X/AAx1/wDwkXigH/kIqw7EQx//ABNVZvFXiyEZN4SvJ3CCPp9NvpWZai5uhcI7fZpYZBFncHGSobPQeuKwJb3VEhni86RkM7KJBG2CPMxkNtxjPHX260OcV0FDDVajavs1+J048c+JScDUc/8AbGP/AOJqx/wmXiVUBOohiRniGPj/AMdrFu7S9ZAY0SeRXIJGIwRnIOMHnleKxLSa5uNTeGKAs4Uqo87C5BIJDbeeh/L2NaSdNWViIUa1RNxd7eZ3MXjDxK5Ae+GPVYUH/stWD4y1leG1A8dcwoM/+O1yV41/b28LyAxAsRIVTzQowQvIxnLbRx61mz3GorJElwqxTyRhY4HXJdsgszDcCqjOMnI4PGeKmUqaexVOhVmuaMl97O9l8caoDtXUird/3UZ/9lqrL4615chNQBHY+VHz/wCO1xd/NJbzRxLE2SdzFUJ3HOFUHBwWP5Cke4dZ5g8LKECsyy7Ygo+bdkswwMbeecY5HNU/ZRdrExo4iSun0v8AjY7A+OvEG041IbvTyI//AImof+E/8SDrfgn08mP/AOJrFeO3Q5OwZG4HcBkdjyelN2wEZ8yMKOpMi/41ooU10OZus1dG7/wn/iT/AJ/h/wB+E/wo/wCE/wDEgyftykf9cU/+Jrlr1XtmDCaNVYHYrQMxbABPKt70yya5utqJPbCQoHaExOGUcZGSeeuOKV6V7WN1Qr+z57/n/kdX/wALC8R5/wCP5f8Avwn/AMTTv+Fg+IgObtPcmFf/AImuSuWmW98kSwQrGRvaeQIGJx8qkjnA5JFSWM73yofPtMMpZlE5LqP93b9Pzpfu3KyQpUa6gp8x1Q+IXiLHN1EP+2C/4U7/AIWH4gB/4+oj/wBsV/wrkb+KWytpLhruPaASqrEGYnso+bk//XpbaOc7WkmRmGVdUjBCtjkbgx5B/PtTXsm7WFKFVQ5+dfj92x1w+IXiDp9piJ/64r/hSD4ia+DgzxEf9cV/wrjGvUaY7HtWBJChJMsR2G3oT+IqOC7MrbXR97FyoKqAQpIx168ij923awnSxHK5J7W/zO6T4ia9nJmjIPQCFf8ACnf8LH1o/wDLaIf9sh/hXArcTsWXHlkSmPMig7cg7QcMMHIxz6+1SWzzFj5oLLsVvmTZtJ7YwaUfZSdrFThWhFyc1odufiLr5PFxD+MC/wCNH/CxNfbgXFuD/wBclrl4iF5KnpnpmrAkjVdxBz9Kv2Uexy+1qb3OkHj3xLjPmRH28kUn/CwPEGeZoR/2xFcwbsAEqmfqKhkneTqAKapR7A60u51f/Cw/EH/PxB/34X/Gj/hYviAdZrc/9sB/jXIAnPrSljjj8aPYx7C9vU7nX/8ACxvEH/PW3/78j/GgfEfxBjl7b/vz/wDXrkNxx/OjluASaPYx7D9vLudf/wALI1/+/a/9+v8A7KkHxI1/J+e2/wC/P/165YW8h6rj6momSTcQVINCpQ7EOtUXU6//AIWRr3Z7bP8A1x/+vR/wsjX+zWx/7Y//AF65DaRyQQar3109mh+QlypIDcc9qUqdNdDSFStJ6M7cfEnX+z2v4w//AGVJ/wALK8QY+9aD3MB/+KrzWTUZmVyJWUnhSoGAefb6fnUhuDCkZNxI1wcllZuMc4H6Vjz0+x0ezrdz0cfEvXu5tP8Av0f/AIqnf8LK1/HWz/78n/4qvOLPUzLcLHK4UHgkg5B7fnWqFYrnYQATyRwfQZrSKpSdkZzdeCu2dl/wsvXvSz/79n/4qgfEvX+62f8A35b/AOKrjST6n8zQav2Mexh7ar3Oz/4WXruM7bP6eS3/AMVQPiXr3dbH/v03/wAVXGEHOecUmB070eyh2H7ep3OyPxN17+5Y/wDflv8A4qgfE7Xj/wAs7Ef9sW/+KrjCevNIMZ5o9lDsL6xU7nan4na52Sy/78t/8VSf8LN1/HKWOf8Ari3/AMVXFZGeDS7uQafsafYX1ir3O1HxM17P3LHH/XJv/iqB8Tdf/uWP/flv/iq4zIx0pDkEYFL2MexXt6nc7P8A4WdruOUsf+/Tf/FU4fE7XM8x2H/fpv8A4quJJ9qXce9HsYdg9vU7nb/8LO1zOBDYfXyn/wDiqUfE/WycGCwH/bJ//iq4fLZx2+tOBO7Jpexh2H7ep3O4/wCFma4ekNh/36f/AOKrrfB/iO91+3upLwQKYXVVESkAgg5zlj6V48DxxXpfwvYm31FSeA6ce2G/wrGtTjGDaN6FWUpJM9EooorlO88oeALgo4BPUNk1y2pwXd3HOotrtWYkKrLb4GcZO7O7HAOc1rC+IbBJBpQYp/vPhvUV1ODe5xUq/s3zRRXtEknuj56Xm4xlFmnWFSq5BIBRt2DjpVax0hGtJmjEsBe6DIJZGR2iAUHcytnJ+bAPfB61qtZZA8th27Uw2zRsSzgqep55+tLkRf1mSbtpcp6VEkDXtysV2rGZhHHI7MSu1eSpY5OVPJ5xxnFVit/O93d28WoWwd0ZYElZWc5AkcqGwMqAAPx681rwbdx2LvCnjdj1J6fjWgN7KAuB3IPQ/X1qZQRosVK7kYjmR9DvrCHTp4UWExWyzON7kqck8kDBPc0yDTmSW/8AtOnW0UEluigWKgZKsxDAHB3crzj+7W+GmPBT1+6evrmmPLCgAkG0jgDJ6enSp5FcFiJLRGGUmuNNu2NkVNzctKiz26ysq/Ko+UsF3bRnBPHesePSXWUxnTt1v5ZVnazXzGO7cSD5nDe44xxtxXaC6t1yQQCRgk559T9feg3Fs/DFcdMe3p9KOS5UcXKN/P8ApGGsNzDpAt7OSG285yZJFgWJ1THJCqSu7jrWZb2dwLxog1vAsKRKkkcbArt3EFSWOSNx3Bs53V1pisnPXPGMFuPyz7VF9jtiCBIAvoCRnp7+1NRg9yViqivtr/nc5nV5r28jtoHhSSdVYSMjhFzlcdTnoKzru3nDXjRwTDdErN5TBlZtpBDFsFux6Gu0+xWy5Xedp6gkVE+mQMpaNmBPXOCKvliyI4ySVlbT/O5y97Ezz262kTqIRlSkgRVOMZI2tzj0qrtdLoXkdhJDCuCyxovmMylmUgYyqliB/eI6jHNdK1o8cxJmUD1HFTG4jhA+cMB0HAGPSqlBPYUMXKKtZduu3/D6lKVrS5YPPY2zSlQCZIlYgDoM46U5bPT3OPsFoQ3UCBf8KlnvLdl3CNR7gYrPkuMNmF+PfArVROb20l1DU7a5bUbPyY7hmCytmBlRlGFGdzED8OtRWdpINWLTrdKv2dsGdlc53qTtKk46dDzVhdRkVQjOeOR6Zo/tFCMPk9egqPZPmubLGR9n7Oyta3zB9Ona8W5W/hUorLGrW5barEHB+flsAdMCqml2dz9jtXNzGqmMFkaA7sd1Lbuv4VM17GzAspbPUEnnioTdNuO3GDzVKlrch418nJdW9CPVNOQWt3NI8k8zKwjBxhPZR6+/WppUgW9NwpKsQQ6rghhnK/Q+45phud46c+vf86iOM5ByBxVqnZ3JliZuPL/WpSlN3BNJc7EZmlyFXcWYdFBOPlA65OT702GJlnSE7maOJldsEAszKTg/gauZ5/Hp+tJuIbBJI9+aSo2dy3j5ctpIzhbp5SuEZo2kY7miLluDhiCvJ69fWptMT5ggUKVRSSYdpDHPBPfpV7eQw5OOD1/z6UmdzDLcDp7Uo0eV3RVTMHUpuDW/+dyYI46Nu/OkIk78j2oV0UDD59etL5p2jkVocGhHgnrSetOLbhnt603oeeaolihfQjNSpAxBypxTECgjirKXA4XYSW7UmOKRA6bc4BGfXmmBQpB5/WrxUsuQuPpUMq/KP4cf7X/1qSZo4iJKgJypP+9QSmS5Y89B6VAWJzn88Gn2tvJdTrDEpZmGRk8AetJtJXYldtJbjoo2nbZGGZj0A54+lZ+q6bd3V1GJs7hGMheec131jBaaVBsj+aU8NKw6/j2qvOsczhwAG7nj1zXk4jF3laOx7OEwijH30ccnhmEQxksQ3ozZweOcfhWfqmgywspBLKRnPvg5/nXdukcC7skn0zxisa7uBMQoxxnP8jXMq0jv9hTfQ4iOM28gyzLj5g3BJ9q3ra5vprdAUP2bcGLEgD2JPQ/QVHdW8a3W8IGIXKjsD6n2quJo4CfMEsrZ5AbAX6DtXTGd1c56tFRehekuktzmZ02jqQ2SPr6/hU4YMoYEMGGQR3HrXP3WoWXlmM2u1m6NvBx9OOKt6FdpKskAPCkMgY87c4I/kfxrvo1G9JHk4mgormia+flHPX9KQ4znvSEAZoHPWuo4RCT2FIOTSkY6UlBNhdpFAGT1qREVhy4FKVXs+cfrTuVYBFlQc/hSBFHejdjvzTDknpSHoOJA5HIppIJpD92k4oEOGKUHPFIMc5pwI3e/rQMeMjgCvSvhdympg9jF/wCzf4V5qDnoK9J+FxOdUHtCfx+f/Cuev8DOrDfGj0eiiiuE9M8JM0bHaUP1p6FA2RgH61UVWIyT+FOyoJyQT6V6NjyE9S8twV48z8c1Kt6QMMAf1rJMyg44xTgxboT9aTgUpGqXSQ5ACn24pySFejtgetZ8QdeXI+mala5C8Y/OocSuY0BeFOj5p41AsAGwx/Os5bsHAKKc+gNN3qxODtI6dKXINSexfee0k+V4yD6iovstt95JmA9GANUX83+F1J9MVEqXBHJZT6Cq5bdRcxflWNF3A7gO61TeRnPGVx0xUyKE4KMxIyRkAVZVkXB8tFx05J/rQtBFKKR1XDpz6kVKtw+SsbD36gCpzKgOGI2+gGaaZLZ22jIb8qLjIJYpJf4Ax92qjPZXOeYWUevJFa+Io2/hYexq1HeoBsyPpmk5tbBypnOiwL9ZCreiqTUElmVJUSA+5GP6108jkgtG0eR/e4qF5Z2U5ZGA6nJP/stUqhDhE5l4nQZOGHqCf8KiBwR8n866fZuGTGW9hgVWlSLODbFT6g//AFqpVCXTZhh13Z2DPpmlDRn5TGS3qK0zbxyjA2Lj1XrTfs0YGSST7Y/wp8wuRmYQnUKwPvSBQf4gBWsLe3K5Dgn0IxzUbWEZHDgbugIzijmBwM0pgjBzTCpJzg1ceyKnJlXH0NVimGxu3D2NWnczkrDAC3UcemRQV44qUxc5DCmFStMVgC8H5hzRtAHWlAG3pigAetArDeRjFLwP9qn5XbxwfelLE9P5DrQVyjBk9KejOhyDSBsDpzTtx6f0pCQ4TSAYyMfjSvcvjkg/nUZ+tIc0inJi+YSMYGK3tMgNtpj3rbRLNlUHTao7g+vX8qwEU8jqQcAetWr/AFKZriGwdBEkMYU4OTu44I9eDXHjZNQSR6GW0ueq5PoWZbpoyCrScdAcEUwXjhCxbIPYDFU2uFgUbmG4joB0/Wo/7bsjHtMg3ZxgivHV+h9K/dRK9y7MSW9sf/WqLeCwG35j1NL5sbqHA+UkgEnr71QuLwRNgMGNNNisPu4CiyPn5m7+g9K569cqCFzjGfmxW1LclgDndjjFY+ohMZBznoB3ranLUwqwXKYruS3Pr16Vc0e5EGp27E4DPsJ9AwqlIh4wcqeSfSp9KjM2q2qY6yKD+YJP6Gu2Ld0eVON07ndke9MGc+nNWBESMEMT7Co3Xae4PvXo3PGaZGcbenNN5qUAE4J/GhFDE/MKYrEeDjP6UbSevarIhJ+bIA+hpxt9p+8CO/WlcaTKwBJPt1pMHPtU5Qgnjr1IpPLOMZG70yKLisyE9AB1NAUVZEKBdxbmgRr1A4ouPlZCIwQPU9Rmp44lY8YP+NIYiF4QfnT4lZQWYAA8jHakWkL5BUZAz7V6B8LiRJqg/wBmH+b1wZVjgiTHsSK7v4ZELdammQcpEcjPXLf41jW+Bm9D+Ij0qiiiuE9M+eC77gAcmjc3RhgHuaaQOCTg+uDTDk9c/jXqHhtljaozjrT0myuBuP4AVTAwc9KkRn/h/nRYOYuIynls59DUgMQbkE/XJqvFvK4PP5GlG0dXP5VFjXmLJkQfMOKjLndnA/Kohszy9HmYbaGNFh8xKcsAykhh1FTQOwBHmYbOMNVUsfmG7A9TTS5TGTuJ680eQuaxpF0YAltpHXABpQ1uFIdifoKzVuExjBBPpxUouEPXAo5WNMsFYWZtrspHQk0mUXgJ5nucVCk8YwCgJHQ8UfbAOFAz6EClZjuiwLh1BAtwB2yM0G4JIY26gjr8pqv/AGi5UAeWB2zxmo2uZHYKZAN3Qrk0corouDUR2jUnPcUG9c5ZUwT14FZxjfcQTn3UACpAXXn5gfqKOVApNl77RcMpLDaPViKPtlwfk4P+0zA1RYBz87uR9KbhBwAx9+lKw7l12dsMZYiR2AqKSdwAA6sfReKqEZBG5x7jFV3R1bcSzH6GqUSXJllpXc54PfFId+4Ebl/HFQJKyNkjP0xVlbsEcj8BzRYV76MQIjtks/60xorfJByB2xUvnuT8iAr6tUYjkdg3yAj1NNaA7EUkSKRsRgvqaaYj12kj2rR86RBtZEb34NHnBuCiBfQ8UczDkRmlOMFD+OaaygEqOCO55rTLEjdtUr7mmO0ZQfukDDoy/wCFCkxOCM5cd+vvS49PrT5W3NuwAPQYpmMGquZ2HIobqalWFCMndUQGDxTvNcLgHigtKwpjTPDGmtHhdwYN7YpAWAyf0pNzbu+KAbFQhHVyc4IYlug9c1zcmrOdRm8uGSKRpPNJkUlt3OCwPY56V19msaQ3F3Mu5IUAAOMMTjr+RrJt9DvNXvpL2YeVDIxkeTeDgZ6jk84rzMbVXNy9j28rpcsHN9SlqCOlqsxRsOitu2/7IyOvvWEkcEpBnn2MfmABA/rXX6pC11chFTESkKFHTGAAPyFZF9ponJBiBXGAF54+tefGVj2mm0U/tDwJsjn3rjGSe1OgYStlhg+5xSro8cabido98n+tWYoYUt9iSKzf7QB4ptpbCsyN1LNtBwT0I5FU54Sx3u45/hHY1M87RRlAu3HTBGfzqhLO8hCA9TWkF1ImlsQtBboxMrsysMhUxlvoe341o+H7ON9WNwu8wRoWBbAO7lQP5msxSjXBUrzjHt+VdT4atSLF3Iyrvheeu0AE4/Guygm6iTPLxaUabaNYzP0DkVGWDNuYlh6EipvJw2eo9Ksx2cDrmRNrdtrCvRujw1FsphVK5CceuTUyqFXcAvPpiro021K484g+m/8A+tQ9hErB45lwBwGGannQ+Roog5wxOc9uwqUKADuyc9gKllY+XtDrj12CqDO+7iQn9Kd7g3YusibdpUqfUVA6IpwIyx9ahEjgYLnNA8xx1NCQubsOZx0Kc+tRlyeOo9+KeIHznbkf71SKrJyYAfoc1WgrMarF+Qgz2xTjFNg4XAPU1MHIwBEwA9B2pr3AVgpRhn1PSlzFpDRbnaGJLN6bf/r13fw0QpfagpPWJD1B7muLR4XUDYxYdQTiu4+HWwaleBYyuYV6+gY4rCq/dZvRXvo9HooorjPQPnkg5FNOTz+lScZpuOa9Q8NobtA9D9KNoGQOPenEY6UHkHGaBWGjd2J/OlLHvkil49aM/LQUkIBShwP4RS0hGTQMEuIzMYjgNt3beScf/rpyzRSKGG1gwyCOPw6VhyqHvbjLOrbyAUbBwIxkfrV3SyW06Jw7srgN8x3Y4BA7etTpzWKtpcuHk7gBn8aAcZwBSHI5ycUmDzVEcxIFGM0o6cqKZ/DgHPvR75OPShjQHHdePoKQrxgNj3FIACvOfwpThRgdPegBTK6nGcj35p+5GXBJ3etRHhdvBo528dKmwItRy4GCmfoc0pmQjlGA9BiqoDg5FNAJ6miw+YshwvTOPQp/9ej7QwGMjPrjiq4BznJzSneW5z70WDmJSwm6xoSeh6YqMwFDnep4zwefyoAJYqFyT1IOKesGVLMpB6DHJouFrkQbDgbsjFSqwxnCn8KelujLhozntjI/pTWtMNj5lH4GjQeo8yjbxtA9MAVD575+5n8KkWIIuQNxHY5Gf0qWGYj/AJYA+6gn+tK9kPVlQyFmIK7QPQU8CEnne3spArQM8QXcYip91x/jUfm2jsC8YJ/KlzDsU9kJbIQ49DTjEmcquR71bMtpuyE2/maYV3nKKQvpxj86E2HKioQocccUGJGXg89sc1cNuHb5pEJ9OlPWGNSMrj3GTT5hcpmm3kJwAfyoFtKSAFI962vKKKGVWYd8ZyPwqN5XU4EbYHbbg0ucXszJ1OY2GgTrIqtvmTGc9cGqFh4hFvojzT3O9pJyvkFj8qKox/OtDxDZvqWjyJCW8xSJVXB5K9R+tchaWdk/hy+eZwt3HMu1SQDtwQSB37V5mJp3qXfU9/AzXsVHsaE2u2lyzZJUZyNrY5qtaayF3Qudyg4Vh3rCjs4VOXwwPbcKsYjVSqFcDoQa5nTSPRhJvdGjcXCPkhSPbOazmuCCcEjtUZlfdz17+9M3Fm5HFOMUXOemgPK7H39aWJirbycnrQQoGM80hZQDnge1ao5XvcnggcuZgASW2oueSfX6V39hpz2thboQjHYMhWxzjJP61g6Fo0lx5VykJWJgArOQSw7hR1HpkjFdSNLuAc7WYDspweldeGi025HmY+pFpU4DBCFcBkOPrUrRwtgmMZH93ipUSWDg27g+jYNNkvEUbXg2nuSMV1XbPNSSIibcKfvD3LH/ABqi7knEe8gd+uf0q4b6MLtESlfcCo/tpDZBKgdhxVRIlZlM+b1KnPpim7XznaatPc7jk5Aqv5zdsY9aszaXRjOepp4dl6cZ/Smklj/e+lG1vQ8+1Ah5dyMZx+A/wpBK6/xfnQR22MT9TShe5jx7UrF6im4k3cvjtxSb2JOTuB74BqdPJwMjc3oAalGG+VUwvsuKLjUWVEkde4GevFd38NZZH1m7Vjx9mGB/wIf41x5s5HJATPv0rsPh1byQa7cFwMG2bn/gS/41jVfuM3oq00eoUUUVxHonz3tH/wCukXy2QOJlyTgLscEnOOu3HTJznHFPwcnv7GuhhllGlRIXYr9kAwTnnZXoVanLax5EIxle5zVJ0zU4t2a3WcFSpGRjIP8AKowAfpVxsyWrDaXApdo9aUKCf6A9PrTvYLDaTqM08Ac80hUMrEdjjGPpk/rihtdR2fQwZF3306ggEvJg477UH9a0rGMRWccfUooXPuBjP5is5DnUJc9PNl4P1TH8q1rbmEHtkj8M5rJfGW1+6+ZJg4x2pexzSmlxkVroZjCPlwKBnr3pSpAx+tIM45ouAwgjOc/hxQAen60/BzTzEQvoNgYE8Z9qTaQuV9CIE55P6CnlgOA3y/QUnHXP4UEZBoGNLHGN1IAccU8rzSDAXg80AG0kY5B9abtY9C3PtTw5AxS7yB3H4mldjshgU8E9R13DrUiu69GP4cUnmZ6jOOnJqRGjPUY/OkNCrcSBgNqn0LAVILh9wIQY9uKMxnrggdM5oCof4CQvffkGkMe0sjdYyxH+2f8AGgzqVwYV/wCBE/41GYUP3QytnGNwqN4X3DKs3rkimDZJ55+6iL/30f8AGka3dmzlFPp8x/pTdioc7HX/AHhn+VSI56KhI/3cUrgQGEoRlh745qeBISD5jyBf9nj9KCz84gOT7GpI4Gc53lR6Fc0N6BYk+x27fNHcyD6qKmWyZkwlwyj12iiOzQjIkG7/AGoz/jUq2qspVZQrA/3Gx/Os2zRK4LY3QUYuAcd1OKilS5X77uc9SwB/pVhNPkI3LNn2GR/M0PYyjANw4z1GAR+eKnmsw5exmKzqx+Zgw68islfDlpdRavNcoWjhBMaoOQxAYEH8QK6E6NIQSXDZ6hVI/WlkjNhpt68iMqlNwOMZwCMHn0NY4lKUbp6o7MHOUJuNtGeRtYW24/vZAF+6ABV2x0KO4JkkaVYx3JAz9KthIPtDZXk9+MY9alu9QhtYxHGdwA5P/wBavO55bI950oJXKVzZxwqyocKvc9c1luQoIz0qS71RZcpkHPJ61mPcFyRjr1Na06cnuZVq0ErRJTMASc8imNcHGO1ViwxycGmFsn0rp5UjgdRs9M8G61JdaSYGVWktTsG0AEpj5SR9Qw/CunN/cZJKNn0P+NeQeHtXfRtVW43fumBSUZ42k8H8DzXplpdjUoy9pcx3C9yjg4+vcfjXVTaaszzK0ZRd0Wpby5Y8fL9DVN2kbJLlvqc1M8MuQeT6jGf0pot5eoUmtk0czTK7bvT9Kb3zVwRSN7n2NN+yttyTz9Ku6E4FZVJXls08RoOS/wCAFSBniOCqkUonLMRtUe+BSuxcqQxYkH8Z56cYpSq8AFyfrUm5W+86rj0FOKwDOXLEdNqmlcvlRWYFfmBP0pu58ZLZqV/LwcB8+hqMKckdhTTFJagJXVuGx+Ap4vJh0OKQJHn5nP8AwHmnFo+MM34gUmCQouJSvLt+eK7P4cTPJ4imVs7fsjHn13r/AI1xqq7DKpkV2Pw53J4klVhg/ZG7H+8nFZVWuVo3pX50eq0UUVxHonztHcI8zQyMq/IzKWbGeGKjp7LW01yQBF0EcDKx/wB2Mj+lZ0+l3N1ctMFGzDBSxUY5xjGPerMoCNLnCymMqRnPVSGP8zWkpNs5vZjLdHjhitp8B4yquFTcM7ScZ/2mVhkZxkUs0Maq7oJFRULBShJbAz6fLxzzmpZlY3Gpcnb5pXPYjcwx+tTMxVoQGXKoBkKPm+XsMUvbSi9A9jBo5rVNXi0u6igdA+5SxYNgKM4U9O5DflWgt5aXGiwXsLuSxKiNioCtuIwThecDv+dcn4ylc3sTSDaG2tnqCNzc4/HNdL4QtoD4ft45pQROjyOrIGGC0i7enTgNW06raTIhRWqLImNjDLdXlg8lsyKVIlTOSMjADZOcjqO1QQSYMqSMEdWKMuSdu4K3XvzzxUviBVh0lIY2JRZFi+YAHCgjIH1FZt1dRWbXk0h+VbjooyeFGcDHHI6nioU23qa8kUnYzoZVfU7hQwyss3P/AAJQP5Vs2jq8YjDgEZJZmAGck46ehFctoTSXl/dONobmTGOmWJ/kBW2tvLst5P3isXlDrg4GFjCnp/tH/Iq3UalcxjT91I2ER22+WFYFsE71xj1HPPXtVDxFeSaXpsckBVZTMFPIYsNu4jbjgcYz1qazD/2dB8zcISPm6cnp6VieJJmuraOMEsEduCcjGOvX0FKE5SHOEI20OjyHRWXLKQGHGMg4qW0gS9kZBPGm0fMzMCFORweeuDmub8SXD20OmrFIyyFDv5I3AkAd/VSeK1NMZ4rm5dXYMysWGTgncQCR64JrSdSy0MqdK7VzN/t4LqM8bRssUC/vAQAyndjn37/T3rVW/mghmkMTM0KbnibBIOFIUcdfvVw2u3GzWtZXBLO4DMWHJwM545/+vXZySFtRnypYtuJ/I9ffms5zdkbwppNlwMrBWByrAMD3I7UuOKpaYxFmITuLQSGEluS208Ee2Oau47dMdQetdEXdXOOceWTQh65NJig8jFLTIEAxSheKcFLKWBHy9gCcj244/GmliGC4OSNwGMHFLnTbRfJKyYmB6UoOKrm4cXSQfZpQGJAkIwvTPB7+narHPcUJp7FypSja/UmS4K8FRgeoFTC4hZgTGuR1wSB+WapbfmFKMZyAAafKQ3Y0i1u7BQsQLegPFOWBZW5JyewXHH51i3c5tLSWYJuZVLKoBBJwcD6cjmtKASpbx5dPO2MXGMjjO0fjis5NRKinIttbpEoIMq+u1gRmqokKktiUDjhsAg8YB4981kazePO1moUrt3s3lnAyAu0Nx7mtjSb+COxHmu+8bcnJOfkAGfXpSeg7XuSh26bJAfXIqO5aRbaRo5GR8DaSobHOOmasG9tpHGHOCMgEAZ+nr+FMZYrq3kRGYOw4LHI4wcfoRSctLsFHWyKmnvcNbB5LndLvZcldo4Y/4VcjmvMjAyvfYQP61Q065tItPPnIpZZXGN/OCxwcfjV221GB5ZVW0UKpG3b1OenBWhzV7WKUXYvI13j5RuPozKf61KZL8JxGp9lxVOfWLS0jzOoQnoN3zH2AFY9z4sbBSzttpJwJJWJx/wABzWdvIu/mdGby5ihd7kLGq9WdgoH+feuY1jxNa3thcWMcXnK6FWkZiFU4ABXuenSsa5ubjUHD3Uzylfu7jwv0HQVTuSiIjHueBk8knIq404vdC9pJbGHf+dYohEitHIxCkgg8f/rrKluJJCQzDB4PWuuvbBL61WB2KsPmDddprjryCSzuZLeQZZTxg4yOx/GuedJJ3R20sTOas2Mzjmo93OKQknvSDLMFGWY+nf6Cml0G3YU9QM8nvQSTSyRMjBCMMeQuckexqe2sbi5YYQqucF2BAHvimk2TzIrjBxxgDpnHNWbb7QjCaAyKy/ddCVI+h7Vp22nWaSAsTJjAG44ye56VfZUc5jAVV+YgHgD0rSNLuZTrIdp3ivV7Q7bt0uYl6+YPmX6MBx/wLNdPZ+J7W9Xb5pgbOMPjH/fXb8cVyF3ACx2oQABggjgetUJYwB8oxjv71oroxdpHp5ZzyrEj1GMfge4qMu5P3zn0DVwWleJLrTJVSRfPt/u+WzEFR6qex9jxXcaZrWl6lGGibDHqjABh+GefwzVqSMpU2h5DMe31pRG3XqPStFZbUYBJx7pTklt92QOPUiq5mQoozd3HC/jU8cpRdp4P0q2xt/vqmD7EGpI7mBhsKkn1Cio5ikrFb7REse3yxn+8y5qo7B23YGPTFX76RFhRgijdKkXDYI3MFz+G4GomskR8GZB+dCkhtFQ+TtyN2fqB/SmFQ3T8jWnDBaBf30u4/Wo7j7Arfuy5b1WnzC5CKBpkOViLfTNdh4DuZG8SMjR7d1uxJx/tL/hXGbmxlHfb7sP8a6X4eXHm+JY5FcsrQOobk55B/pUVPhZpT+JHr1FFFcZ6B4YL9baEBwrM2VBDqSSSAOM56n0qJJknhZhbq0u8IWGcElQN2fTr2xXmljBf2mo21xJa3ssccisy7WywzkjHrxXcW3ir91K503UlkaNlI8oggt0IPeqs+xj7SHc13AZrxw55mbCryCAyjP6ntU20G6RN5GEVhnPTAHTHHWuY/txYhtjs74ow5j8ll3NuB7EjGADmqFt4k1CGOT7TaX8sxAAlCMAFyCB+hqXGW9hqcO5l+NJkOqrGC6lAqtkAEYBHr75rrfCx22GnAcZtucfR2/8AZq4HVornUb03n2aVWZQrKIGAAACgk/QZP41v6Zrt5Y20EIsZBLCgVWeJyrDbtxgDrzmqltZApRjrc6HxHIFhgQkszXO4KuM4y3J59SPzFQC4gD3ttdq0kVyzxOEcBiueqnHt3rmbzU9QujFvt7tpEYsJPKYDBOSD6856+lTR6jdH97JbXSsG3MTCSGYnk4K/p0qb+TJVSPfc1bfTbbSby6gti7v5RZy2SSPmxjn2pbMb7jYXC7wFUuCQzblCqAM8kkCswajGjSsY7sO8flFjEdyj5sHAHuauWHiGwskIuILq5ljUAB4CTu3FgSWzg8r0x0qua62CMovZnQQadcJarGBny0ZclSC2CeQKoLp6XV8+I4pQtvIDHMgKh8gKQec8Emq0PjOAAmSwZHI2q0agEDOeQVBHWqmp+KM2TR2AlhncHc3kKo2kYYEd+D9amPMug3KD3Zv3Fis9qwntrWedCqqWQnauGJwNw2nIPzcj2rJ0+8Rbt4ZPlmcFdigkqSSwBbGO456VjR+JtQTzZJpPNuy2Q86kqFIIKhccDp0NKPGGrRQkB7QRhQoUwEjGAACDnPTvVXaWwnKF9GUL+JLrxTcQXUhjt3uWV2UgFflJXnHU7QK6C4vYY9Qlc3UKsZGyN3PXBGKwp/FepzvvEtqGUBSVtEGR0Hbr79apT6jd3LB5HtSAnB8hQMemNtU3fdD2Oxt5LZNQuUN9C0c8QZVWQ5AUYJDAgDPXg5rNk1e7t7gpaXtrew8bVnxG657EjrXKo8KMGlQuW+XIwBnGMqMcfjUiTW8mpee7qoDllRI8DGc4zmqjVsrXMZxTd7HXprl87FTp8bEYzsnU4J7detQX2u6rbwlxYQxLkKGeZTz24zVFdV0945XJWNipXduyceuPWoLW40+C1nhurkXKuVIBc4U5OMjH0qXibkqCWrj+ZJf/ANszMu/U0cMu5hBMEVeQFBORuzmtFbXRIYYo7iSZpW2h2LscNtBIGB79s020v9Mij3kRNtbIIcKFOeOM09tbtjMsxsLbIIPyyxgZxgEjIzwO9QqyWv6DcuZW2M1bW/tdVcW1+1vaM7FGkuAy4wSuVzznjqK1LPU9Z+0NC0NtdKjlGeFwDuHsaqy+INNnYl7b52xnbMAq9MYAB9KgXV7CBA8cEcbSMGJWUAsfUkqcVUayjsi5S59/yNZ9cvosebpyoWGVLSAA+uDn/Cq8mpa1OeEt7SPftLbWdlPpjH69Kzf7Vtp8xfYom3A7v3i/MD1yABVd76CI5jSJW3YKMocsPTNUq6fRmVomvf6jc2j3Gn26faX2xu0804VmyAxBU444xgYA71rW3iCS4yZbLyQp2qy3COWBBPIB4PPSuUS4tZ51nV1VlBDKoBCjOT6Zzitu2vtPh0k2wuE81nLGTOAAffPvUyqKT3Li0kSvIlvI1zcQloGcsTlRkZDEdeTwBxVi0uUns43jEkasSxVyAcZIAYY/2e1Zmt3EOoWFlbwXtmBCd0gMoyx3E5H4Yqrp2pKmn/Z5LjcVfKMCSoGDwTj1NNzdiXFWNO/1COwv4ULy7pFBVmGEQdsNnitoa0oIAhmKrIGO1UGV2lf73qc1w2sxSandPOlxbGMqqoWkCkAAZ4Pvmtq31JFSOP7XCW8kq37wHc20DA/EU07rUtJLYuW9ykd0JZBIyl9wVUBLDIPr7YqsPECTalqECRPHGqCQSMRn5SOCOg4J709r+3dTHJMjGMAKNwbuT2HvXPRxGGxvZm4aYMOeTtAPP86payG2krG7CzTRi5uG3TSASMTztJyQoPbggcVIrAJgnlvmwegHpUERCxKu4ZwBjnnpj+VPkZtpYjGBznua0bMLCqwOVGc9zUU7F5FXaDg7ulEGfJDEct1prsEVnIJIO0D196AGahfLYWbSZDMcKitnJasyPTIZEWa5ZpriVA7F87QT/CDmi5WS51ItMhEcCqFB6MT1NKHe1ZnLkNjAViSAPUChJNlLRaEc2kafEpd2aNV65cAfjnr+FZo8qaUxadD5ca/enfJb6j0+g5qMrdapdsHdmVTyzZ2qPXHr7VsRRRxRxwRIdu4Zc4znuTUpJmzfKr3uxLOwgiTcy893LAkn16VNPOX+UfdX5SR3FSPKXYRKvCjB56iqtz+7hVAcM3J9qrSxldt6iNMFQshKqAVJbnPrUkXFuwzyxAzge+T+oquVIgCkHLYNWeVj2dCFIwwA9M/yq1uJqxIclFVsAsd3QdKjeNAoQ9SMk9eageYgj5uQAo6dKaJTslnJJO7Yoxxmm2HKVNQZF+UjlegwP19azzM24OPlx0C8U67Zi4JYknrVfB9a55PXQ6oRVtTr/DHiOZ75bC9m3RzEKjsfut2BPofWu5khe3lMcgKsp2kHoD2zXjC5DccE9xwfzr0eDxFcalosFy5hW5ijET5yWdl4yRnGcc041bbmNSklqjplZGABfIxyAoA/PFRPeaXCSkl6FYZyBIpOc4Pasm2vA8IM77mbaWXcAFBbGMZqj/ZhvZBH5DCFZCFmVcbQSM/N3455/wAKl1rGap9zY1O/0x7DdBdFpFlRsCQHgMCT09quvfaOjH99cSA8AjH51xU9laGOeNndXhLAjeCSwyACPrkYFT2N0pQBimEdUGSAWGCCT+OKXtJ9y+TQ39Rv4oVje3t5FifOGkccn0x2/GucutduftIhhYmQvtxwBn06Vbu1ku7VlVBuEjbPmB3AEA898Eis+dZLUedPC4nP3DtLHOPlP0z+J9qOadtxqnHmEOs6hIwjE0qxkkAqSSR2PWu++GMsg+IMEJkJjW3cBRwDlFYH/wAeYfhXMQ+Gb8RQPDaw4ZAzncRgYB5GMjg98dK6T4bYt/iNZ27HLeRKhK8jK7j1+hAqGtDaO57/AEUUVJqfMM17EkpRnVWC7iGbH61E14nDCSMr93OR/wCO1w895I7l3cbj82AMDHpiojO4jwcgA5HXg10rFvex5f1C63OyfU4EXcZ0OM8bv/rVn3mvl1CQkgMDuYqcj071zkczFTk7gOgOaGcYC5VTtBBAP4CoqYiUtDSGDhB6u5rTatJPBsIkyMD7+QTycEZ9z9avafrYSzCSkkqu5QCRurmYyZHBQEMxycYG01KjCKQrKCQDtwScfXOOvtWaqyTubSowkrHS/wBulrdZAVOGAZWJ5/3fWob/AFaaRhBAcKMZJIJYZz1rOt/s0sTR7SrM5ZW3c9MgDtmlktdwV4z5isdp2kDaR6ipliZsyVCCepbtNVkhup3eNgGGCM5+Yen5/rVsa823OQMopUEYwc4Of51jzROGRh8vynhiQcdsjFMdiu1yQVAAAYE4Hv7e9OOImloEqMJanTRatHP8qSYY9icfjUn9oRqAnmhSSSAXHXPJ/OuT2oCHd95OVOzgYqVYQyBlUHb8uQNwJznNa/XNNjOWFW9zpzeFl3lzt45L5A9D9KcbxwpAcrjjqRz61x73ki7rc7wPl5yeRjIOP0xV9NQk+zKzu5BGGO4nb+GenvVrFRb1Rm8JNLRm8bpm435CnPU80huHCnJ5HTqDWH/aAKAxu7EqSp3AYPoeaBqSsd0jkKwzlmBI9sYraNWnK1zB4aobYuyFK7yR7kn+tH2nHA5yfTkcetYyahCwJLMp6H296d9shPR35zw3H1NbKUHpcz9nURqfaAWYDHJzwc/1pPPjIKkKM9ehzxjnmsxLqMsVV2yR0DZxSNeoCSTL1wCC1P3drh7OZqi4QDYEUd8BQB/KmedEG3FEYjoSikn9KyjeQgctID6bf/r006lCWIHmY9No5otFFKFRmuXhbdmBCPdAf/ZaQNbAY+zw4/65r/hWT/aUK4BBAPUcZpDq9v2L/kKh+z8hqFV9zYH2bfzb254xkxrnH/fNNxbE8wW/tujU/wDstZSatEx4eRvUEDjj9aQ6nGWAVnPIGSB3HXp7Gj93a7L5Kpsf6KDzFBjjnyV/w9qCbQgK0MBAxwI1I9uNtYp1BhKyhXBTG4MADnIGADj1zUb6tcREqynjBGCCORnGcenNS6lHoXGjXkbwFqTuFvB7HyF9vb2pwS0A3CC2UnriNc/yrn49ZZwAd+ewUA0n9rvjjzCc4++P8KTlRGqGIOgZbR8E20GT0PlLn+VKYrT5f9Gt/lOQRGAQPyrnf7UmeQKgwo7nmnG9uFbcCWZuMEZArKdainax20MtxVWm6kXax0LpC7EvGjNx95c5/WqGouiW5XOFZSAB2HaobS4EjPJIOI1GRwMntUd3IXZHcABmQAY7ZGR+tEZqfvQVgnhZUJKM3dtXfqbqMmc5yMmmu5KlD1PY0gYhQAOTn86VF+UZxwQO5pGJIAQoUdCMn2qEqz3SkkbFXIHOSac7FRt459+1VLiUqpCswYnGe9MaV3YbczmSdgrhVA27ux/CoGCRsHY7toySe5oBZYQ4jLE9WI6HOetUpGkkdiehwQPagaVydp3lQ7VCgtuIAxk+p9T70sTncckHGQfb/GmsrJEqEgFhzz2pIUG7jtnPvQWT25VWZ8YxjFVrmUPKWxgL0FPdzGrDA79/yqkSW5J5zikxxXUugqyowHTPUn8KSWYZYA5z601GKxKSBgDJGeTVSeTbHnAOPfrT5rCSuyOaYq5UfM2doz64x/OrLscbAeFwvX8zVPTv39+HOCsYLnPc9v1IqZ7hYpJH7DIA/nUp6XLa1sUrsgysAeAcD2qvkbfU0+Ql2ZicZOT9ajAx0I/+tWTNVoh4YA+npmtbR7eG4WQSPIrhht2kDOe/14qpZqkkEyOmQxxnuPpU8CvCroQNpORjqKy9rGL1R3wwEqsVrbm/A2l0uzbK/vFAB54Bz1HO2nx2dusIaJ5k2kktHIQSMg4xjpwOetUoZdsLKT8xHAOck/Wmo5V94+gAwAPwpyqQVRO2jRVHK5Tozje876fcWZLaGOX53lKlgzMzLkH1zt6+9OS3icFgiTsCGSV3ZipznlcAH8c1Ud3Z8n5sYBz2qZWVVKlkU7skE8kUUZKdTltoVjcDCjheZO0opLdO7vqaU9xNMohiSCKJCXQ7gSrENk5xz1HB4+Wq9x9ruAEV7dSu0ZVOmOhyec+/U96hDgHmRRnpyf8AH2pRKDn5lOfTNeiqMHs9D5iVatCTWzXkW3udTLRu92GlhBEbI7RlRgD154A6V13w0kum8e6YZJYmU+cSETByUcnn6muKV8c5x6cn5fp6V2HwxYN8QdMxyMTH/wAhPWc6MVBtI2p1arnGMj6KyaKdiiuI9I+F5dyNtk6jvzz+NOjIcjeTtABIUnPNSy29y21TbzbsYIKHk884/KnjTbtVZjC6qCAQykkA96PdsRrYrxMockkgHse1WjKVQZU7lzxt6HOP/r0xLSYMxEUgx0DIxyfTpUr2d2V3JbXTYJyRGx2nGDnj05qXYVmyEvulVVXaTjIUAEetTs00mEk3BTyAqlgD69ev60hhuHjDPFKHXLArEwyO4ziiVZiqIlpdkgliWVgCcHtj9fak7E2fQIRIk3kSbgAwY7TwVwBkDsee1TWiOjBDKjb8AIGI3H3OPp+dMDT7g8ttIOBhlUA9u3OOnQ+1PazRk3or43AlTCeDnBIOPTnFQ0DUmAuUbzhIoMhQqS2CB9Kitw0sLp5gYDByG2ke2McjmrcSQu6gBSXG0lVKnODx6dR1GRVGSOSymCZ6j7wBAPr29c000K3QW9iSJVdCwDHgdVzzuGc9RwKZFOeS65UEAAkADPtU4Z0TD28cyngttJOcYHbIPGMn69aIVtVZ0lTezdFIJxuGRzuovZWC9lYhe5LkCRDtIyhGMjjvx6+tMRTJEWDMsgAK7SPm9sVem0wO/nxuqhhwhUgjjr+n60s1vcvgOkcgVhlkADDAJOWI64INHOhK3YolpkZjICojJwCOeuPx9agaUyKSH4Y/dxnB9cVfnSO7s02MwIBJJbv0ySe369vU1nuwVlRcLt+UkEeuKcdTRa9LEqs4jIBJIzyMcikiuSMF/dckZyD1ogcRMPnXOD05wPUjHTvULEshKOpPGRyNtVdCtfSxc80xhDH09FTn881LFeW+9m2JuY5Ytg5PpjHH4VBDbIIQZNwJwSvIAHcUSWkYjzCxDE4OTxjBOf0xU+1V7XO3+zans+fT9RZHTLMikjt6Y+tRs4ZcFVUseDTCsiqRnpjt1HGePT/PaomYgEEe5/zitvbTZwezimPZTxnk+o5zTQwUcgZ7D1HrUsUczlGQAqDgMeg5+tTtFHLLjgEtjORwPpWLmk7HdRwk6kea9rHR6dbRjwhqt/DBbNHEY8i5jLOxdmQbW2gbcr0Xn72cYFVEsAt7dQWkQzGpwsjqzAcdCpYE/MPlGTjPPFdFpsPl/Dze05DXOrRK7LtiIWNWfDMTjq27cxyARgcCucub2G1hu7eGPcGY7QjoqqcsQQoJIA25yDjGMnG0CZapCUb6PoJ9ohNktktjG2ob1IlBBJJHIBxhj329emCeaqIiNCWurU7Y3IIRljJGCSCCPQABumOMZqG7kja1t38uNm3MWAwOMKw/Hk4yTke+c3kvdqxC7U7izhJnQhhyBhuMlRjqCWGehNLlK5o3V1b0NbRrLSItM1x3sbmdrVQRNv8AKKBiFUldxw244x83GcAniuVdUSQscqCRgHOc967aAi18G+MbdHlkPmWvzgAKyeYQpAxyrAdRkEfjXDXMglupApLAuSCCSD+OBRduyN6KWt+jJEIQl9pVh1HrT02tkRgbTznGMVCXPChuR64HP50iO/zbcliNoA//AF02rnaqtKDv2Nm3UtbBFAzI+Dx2WopZBNqUEC8iNgzH2X/9VXHkS0tAAdrKgUHpz3NY+m3USXUryuFZhtBYEjFd0UoxUT52tUdWpKr3Og3KzFjkEdcE8H86likJQOH+UtkE9x61WMsZh2wyLuY5JLdR69OPxpIJy1lC0mN7IGJ6Aj8qs5uV2J5pTsZgoJ243Z4Hvis1598YfdkEnGO+M8/pRdXRSCZwvztiJT7mq4KjCAkKqhQTjpRcqMbamjJePPDGkTYJQLtxwDjr9PeoUtXVmZpw6gAfcweOvFRB0SDKsd5OMZ7elSwRL9nZyT6ijcErEao8szMAWG7aSccD0p25EY7eg6lnBP5YqJX2whQoBPU7jSFisZYgAEdTnOaLjsQ3MoyqjO4nnOKdHGAu4uGXGQPU021thfzM5lVPn2r8hbJ/OnuArbMgjcVOAccHGBU36mnkPCExqpcY24zgcfjVC9KosZDZDA49quGUCIEkHdkAAc56Ae/PYc1n3rB1jQAZUHiibVtCoRd9R2nMEtZ5CPmZlVR6gDJ/pUcjFlZ2Iz/CKswRgabHk43szZ69x/QVUuF4JRCEHV26Gs72Vrmqpt3kkQEHbknqelW4LOOSFZC7Y24YDH3vT6U+LS5TEszKFRmBwSc7fWrEjhAEUAbTkgY5Fc1Sp0ielgMNTnGVSrtt8yFLEKS3mEk9CvGKlLqSdzEMOARTGlbbsHzAjJI7VC+5GVZAwQ/MOOahJvc7p1aNBctNEqzDcclueik4AoMroxYcA8Y68+lQspVsAghujA5ocbEVt4YnsO1W43OaNeThcuRSl13btvqKmLD5QPmLcDgcfjVFGKIGY5JG47QPyqWKVQm1s5HzAg/pUNNaI7qdS9ufUtsgZgrgtg4GO9RlUUjJcDOMDrTEuiVLn9O1SCYlRlsqehxz+daUq04KxlisBRxL5r6+iJPMV1yG3K3oTXZ/CxkT4i6Su8hmMwHUgjynP9K4eM5YYTC4ySBwK7L4Z3Cj4j6GFcMxeUEj08p8/wA6mE5KXL0Mcbh6c6PtJv3ls/Q+l5JvKjZ2PABPTngc8d6K801XWbm4vJGmZ2NvIyRlYyoVScEEAjdxRV3PGueF3GkxX0IvtEkM8CsDNAWzNbgnnI/iXj7w5HfIGTPp+ganrs93DplqrMqgF3dUVfmxyzEDJweM5/I1i6NItjqltNbXksU4YblClQScbQCCc8kdfSu08NaXrdt4hubxYHa1MbTtA0oVXZsdSAQCMK3OOBxjpSgk5Wew6kZRi7bnCarpN7plzLHeWT2skUhhkUjIVgOme/rkZz2rrNCZl+GGpOW5Zpjk9shF/rUmuSL4kmneeaWJpJVOwsCoONq5U4JAHPWqpllsfhtFDmFIrqeWKR2UkkK4YhB3OVUZ6AH1PA9dgSair7nESpJuLFSqnoR0I7cV3nhSytNKumfUn23JtjPIjqT5EIwfmH94kqMdfx4rmrK/srKSOURiYIwZRKxIJHTI/pWp4f1Wxn1a8kvHkeW7haLDsSWZiCCCBxyoolcaRpQ3On6tq181qFiu1LLDMGASdSCVJP8AC3A56+uf4ebmt7jT4ra2uEkiuPNcvG5wRxj8R3B6fhzXXHwlpupxXDWrm3uLWEyyRqxC3RBwQeflblj8vDAY+U81raN4Vt9b0xE1+6ZooJGSCZFxOQCAwJJwF4Iw2SD2XglPRpFKLabPNr+aYiTa7+WEUMQT0yc5GenNXPCTu/iKFfMZowkjAEkj7hGCK7XxD4S0jw6iahpaC6shIInZ2JdSwGFZe4yrHIyOMHBNY2kafHD4na4gQR2rRMMbslWPYDrjAJ6cZ5pNpRuT1MnxPJLD4lvgjldzhVXkKwACkA+mRVfT5LvUpRbocuwyWGQEA6lvQY+tX3g1G8vtQuJkF5b5dpPKwoXLEjBPTk9Pw96bGqXNp9v+y3Fmiu8amGNxGSwG4Fix5GcYGPTGaTsbKhzWSevY6kQ2tr4TN+EM6RNsLtkllBCk+vbtWPAlvcxxTWV0biBGIZ5CQ0LYyAw25bgEDj5jwMdK1P7QtG8LxaeNzKzMzSKwUqNxIGMe+M9ODVa2sbTTCse8WkZZWmkb94q7gcHHXtwemDnrmoaTVkOFJKXv7IwPEchS5Vbb7UlswEiNKNoYgBWJA4xk9unIIrEmS5thGJROjOquhDk7gTwcfh06119zJbXAOnSxxZmCksIDGJAobbISRz1IBGMgYwTWho/hqwNxDBq0s0rWozGsbKB0JDMCDleh9eKcJWVn0Kqwc3zdGzH1wAeCbCSMBJmliUyY2FsRuDgnGVJFc9YtcDcsssoOQDvYjseevPSvStX0eGa9i0u7uTNBHJujkDDa6hTtLHHTLMSOvYVgWq29rrxkvreK5WRMtCu0ldwwQBn5Txn8RT51omZODSckYmmafNHOtzqTTGASIscaklp2IBUKMdMEc+4rTIsdYS3mI/stmb92XlyrqGBbcdvB+bg4/wC+u3Zaj4esLi6tdRstMks2sJlknMMwaJhxgLlgQchfugYz2wKwvE+j6fqWshjvtlUKrwwqNpbJyc5xkgrx7dapRbsSndO7MW5X7NpU+ipbwy6jb5uZLxSdwGQdoOPmyoDYOPvEdcg8iJLlmKszqD1LL0rv9Rmg1LxK2h6cIrGxht1iEgwpUbAWZy33m3MR1GO2KYPALtbb08QafcTLjMMc4JcE4JBbaBj0PJ28EE4pxVrjlrYzPDEljbzytqrQeWAjKs+3DAltwHB/2aZfW39ltJFcGDzV2SArghlYBgQf905zWn4g8CjSLG21C4ZxbeWodEbe0TFuQzY6nIGQMAn6ZrazDpV9c2Y0ppfKghWUq+04i68FuWIC42nIpNK92UnJxsmbt/aWr+HdB02eIz3YhluJYQSzru2heMnnavAH3RxhSSKydL8KXC3v2LU1e0LsGMDxgeaFViQrYPTKnjOQ2Tz0dp95bXni6KTUpTbXMDiVWfChpMYAB7Ak5z/s1sXeoLPJ9vklie7sgfs2zJE5YkMrHPPyswyMY9D0My29RtP7jR1HwxpX9mxWoV4VgcujFskMx+YYIxgkLwPQYrz7U7M2lxb20jlgYwAUjJCku2CDtUsM5GcHnoT0rqLy+fUraSxubRpBNF5qKinzWK5bKY6gbSueh/PGJeW9r/wkNvDM0htjbDKysRtZQQFOMY6YGcklskkmopwcdxqPmaWj6j5uk6/YRpIpupllE8jHIZSxZCuDyd7DJwPXGeM1rODUvEMmmW1tFaCEMWnbB3NtG0kHjBPYdiT2xWXo00mm3yXt1ZXU9qNxQQHYrPyVO7awIDDkY6ZArrtGj02DzdcvrYu1yzYjbduRVIBXCkcnaTu/HrWyg27Gbq8luxyUum3MFs1zIsJXeURljU72Azxg8d+enFV9NSTUtSisoFt4JWY5eQfKoUEszcegJwPSu2t7PTrzXbazjtnW1ffLHJbyFQ0e0fKGznOdwIPP512FhpnhySDKaNasjAhjgiQcHBD53dzzmohJ21NqlNbp3uef6zZW1nbzW0swuLuNVKMrArKW5BUDsRx/+rB50LJbzqGskidW27WY5784J6cGvT9S07TW12xTTbOOCyvY0VkdiVQjABDHJUfdPH8SkjmuY8ZW7DV5rO5so7dTGrWd46ABiAoYEjKspO73BHOBkG481m7nO1BWSRgS3KzxsIowy5AwM8jHOcMP4uK0PD1uurzXCXauohaMLsdgCDuyMZ9hTtM8NDUNNYTXYTUFDNEhUiOUYwFLZ+U5HB2kEnBIAJrK0fWI9AW4zbt50rJtR+MAbsk+nWhSntcjkVyCO9jnYeZEmVJZW+bGPXGetTb42UsEiYg5AG4gj0PPWsxpY5FdoIlQAhtuSc9cjr9Ku6Nf2iTLBcrstpjtd1HzKPb/ABqnzLqCgmalpbm8KOY447YEBpWLAMckbV55JOB7d+2bniDTZdKhxAY5EiVTMjthlUnAYfNyMgj8Prh13aXL6harLLBHApBt0gffGwBOHB7jAByepyCM5AreL4buPW5FvZmfahSRRIEZiMEgDn5c4PAP51Ear5uW5pLDNRUzGhujIAJEIC5yFcjPAJPX2Iqkb0M20RAAEgEux75BxnvWvJYWDaOuoWU7RgJ5bwyHJDHIBDDGQSenb6VT0z7NFdxS3LIV5UMxBXkbSSR6da0U3rqRyrRGxqlhHpGn2NzC02bkjf8AMCF+VWwPl/2qq6XbW+pava2UjusUkmzJcqF4yAT6kjGferXiDRpdN0e1un33ML3DKjmcurbVDZAxwuPx4bOOKpaJYXWpQyTWVvctdEEQGNuNylTgj1Ibp079sVN5W3BU1e50Uk9leeHrvS7qwvF1CN2aOKKRxHCVIG0L90jbnJYFuuDmsjTPCq6jIA5liDKWTLgsw/iIGOAPesW51O/h1a5O+4gY3BaSJXZcEMOCPXj9B6V2PhDUZL7xY013KpkeN8LvB5yMADPHG44HpUvnXUcu6Oe1ixOkyrF5bNCCwjkV+CMgMD8vUEjI6/gRVOCdSNxjYx/xbmyB+G2tm6vU/tbU9PuIjLZPdyElSSYW3kBlPOOuPQ8+pBsaT4QutQlllS9FppkeTNeTKxSLB6MQOSfXgDv2yrXdjT2lRJ2ZX0tU1u4e2LPEhQvuUgkgFQBjHH3v0rPvYra0nuLbcWkhkeMknlgrEA429eK6Lw/pslhqVxd3Mi/Y41aI3cTAxSDcApUnH3gpIzj1IABxleLdHNrq9xf2iXM1jcbbgSS25QoXUsVY4xkc8jqOaSik7E0qlSEbQ0RiB4YnyBK3OMLIvI/75qaeRbllLRyKVUgLu5PGQfu/hTrFnuHSFHJlLAIQOM5xgj9c9u9bNneyIt1e39ssDWpESzKgYKzBsAqSN2SPvDgccc05NomMebVjtP8ACj3du7yO0DBN2xwMqOMFuPlzg9f58VlT6aYrh4pIZVMZKucAAMBnA9Tjnius8HM9xpOuvNIWlZcFixOcowz+lZ0TJrtrFbu5a+hXMLElRNxypPZsdD379flHoV7SdrGDCLRF2s0o+bb8wBA9624/DcV3oR1GO62opI2GMEsd23IO78awpLd47sQBHHzbRuBBY54wMdfY12EJ+z/DyZS6KRlcjIAPmg4A+maT8ty44irbkv8AgjAi0FFWQyXMsTR8t+6DBR7kMcfjTjp8Ud0lu9y6tLna4RSrc44wx706HUNQNqZJE+0Wynb1ChRnAI2kZ9eKvT6SNQNowuo5YShYmOFo9shJO0MyjhcKScAcnnHNSua9mTGtUv7pJY+CBPNKia0mEIUho22uxGVCkE9emTgfStjwp4cfQPF1hqiXMbraOWZdpww2lSA2eDhicmqcWoQaYY/OleeVkw86HKKBncq88Djk9W7YrX0iVG0Frgyhg0hJkI4wWBPH93nFaRmyfaTceVnR3bb72Rio+aVWzgdC38OOv6UViRatBMbh5ZYV2SLgKuPkUEgkkDspNFLnTM1Ex7qCyt72ee8s3vbi6dpEuRuQmXACgLnlQoZvqav6nr8mkeDWcWs7SSosQDoQqBgcEkEYIXIAOOSB0riNK1PxA9zdRlbya5iiEqxMjF8llVcDqc7gPcetdjpHhLxQZYdL8UPGlhrTuvkzTb5Y5VQupBXIQ4U4znGOVFawWrNakr2a3PP7LUJdQknUKBcuwkVo0ON28EYVQcDJxgU7xRd3F5qNlZRR7VtoBDFCibQDuYsQPViSSe/evSb/AOFWoaAIL/w5E1/FGRLOgcNcErnhRtUHjsMnPauR1WBrvXrW/wCQ8SETKQVZSM4Ujs2cg+9Q/d1HF87SOY0nRbm51BUlj2qmSwcHBHcV3p07w49ttW3WK9t8yRmNGALKMlWI656c/nVaDMcSiMkYAAz1I9zVxdajgi3XEFnLtRg6zIT5q9QpG07jkYCngk81gqrlI6vYpRZl3erR6OiXgMgF4jwkKoZXUja5JI5KhuCDwSMjGRXSw3ttYeEbO5Z/LiWNSN4AYkMQePX7xx65NUrlbfU1WbXIIrmdWDJsnJiQbVIVQANqgBhtOR7VleLNC1rWlik0mymuNNt13OYzuELNwQxxycLuJ5xuycZwN/idzkcUo2Zry+JLK20m5DTw3VpeJ5cqEnKrwVb/AHgwBX0xzXBP4ikEpWESKgJ2ljgnPU//AFulUtYt204RWvmbiy7nwT97JGCMcdDxWTuY9Tn6801BNaidk7Hrnh34j2loYI202K1QYWcW2QlwpG1xKnRztJOeoIABAOK3tf1zSLfTLWO0j8vS5I5leBVBWaNWU4C7uc7m5ODkZ6814RFKUbg8Zzjt+VeieG/B974q8NLPbC4ljikeLZG6qFbKtwCeep6e3vVXSVxx1MjSNRsF1FBcsTaogDK5LfKCWAOCM5yemK09T8SaFrqJBb6a1hIwMRnedmVlYggsM5G0k7cZ7g8VgavpNvpUAR4pxIjtG4cbW3ADIYHkY9OPrWRFc26SxOsKgowbnd83PU8niphyte6XNyUrt6nZJEIdJQQlxHGWWaVioIGdyqpzk8nPOCDngcZt6XeahJf2cFtDFLDLKImcEl1UEknrtxglueoGBWFd6gb5g5m+UuSsYXaFXjAC544OfxNV57qITrJZyOFKgSlMqqsARkc84+9jpWEYu+p31OX2KSZ2+sxvZayXuZBErMWZ5HCKxKKV2jHGVDDB5461zlpqtppN+Wu5HmkV8Oq4BJBGTnd83AI4x+dHjbxJNqk+nIbYRItpGHZ1BaU5bkgngAswAOCR17Vzmv2jWepzuGULK5ZAMAgZB59Ota+zjdHA5S5Wj03RNWe90HWrjeWEa7mUrtO7JyV9Bxn25rDnuI2NlKYJssymRo1LFgGGckjAIA6Diuf8KaxeWlyum28zJDeuqzqsanzEAxtyQSBgtyMHmui8RWCPpax2odkiOXbOTnBOSAORz2paU7IIxc0zibxrnVdVuPJVpC0jEAYxyeuKJNB1SJA32RyB124bn6VvWFotjbyXUILea4VC+7G3AJ4UHnJ61si9eA27/Z8s55AkK4P121MqrT0NI0LrVknw91eGXSdS0fVCsqBd0ME7YDADcyAE/wCyvHq1bFx4ftrfRTMsNx5xR4WZGK+XHvZQOmM4yecjmsCLTdOi1a6+2bVWaVWBOMr0YEYBI+Y9cY7dK6jVdWkvbpdNK29nawBVQu4JlBAKlecFcMp/H16XdzRk4uDSXU5jxRodvL4Wgv4VcXULrGXlYK0wIbcdvTK7TxnPNdv8ONPtJ/CNxPJawXFxNF5TGZQSoVVyoyDjnDfgD2rz7xTfQW/iSHT52LWNgUOEYYkdgrEk/RsZx611XhTVCnhl5LK/SOSK+luGg8wIHRiGwykDgg7cjjPGapLl0CcuZ3TI7m5ivb5J7KQ3NxCBsZiQFPQEHPB+lY2rRW3iDSLrUZJ5FmsbbaGWIkOGAZVJ4C7WyOM8nHQCuaj1e+n1SY28xga8k2gI7KI9zbhtGeOOOc12fhdbTSNQmttU1ESw3UbszSk+UACM7jnjLFjx/s+vF1Kll5siEG35I0H8CR2dkJ4NVnyIBILRV2qg2gEN8x3MM9do5JzikMWmXen2z6deNcwqgFw78KsuBuAJHC8qec/e61asrxb2G/u57+WW1jkeJWfkFBgnbx0K89OteZ395ZSySQRTskSOzIG4DEkfMV9cDr1rKnumx1YSnBx8zqLtotPuLJbZ1DmRwzKQRjIJYAHg4OPwFdfocRFtGgbc2QuGBB+pry/TtraRfwFVYrDJIrDGMbQSR6H5RWTb3+pLGFj1W4hUjAXznAJ+g6fjQtXIuL5YRTPXNNbGmQPMgkkhyoOAduDuG046KRt/Gq1/a2WvWI06eYrMswVHMZdV5wSTnptCnjnK/wC1Xn2l+JtU0eN4oWSUMwJW4G8Kc5JBDdPauhuPECWcDWl3EzXFxbgmS2JCozKVBX3DYOa16KKMurkP06dre4s8qJWVlbALDJzwCceuDn/GuR8Y24g8UXwXcI3kJQnpggED6c08avqtlL9nMwQQgoA0Sk/LgEcjnv8AlVvVILnVrJbmVke7XDOAQG27QPmXHy8jj/8AVmE7amije/4HKLIUOR360pkLEsDgk5IHrUYUZxjOOvNWLeymnljSKGR3c4VQpJPuMc1ZkdX4asblrN70BgykMgBYM5UEgAjtkg5NVPFMjLaaNCTGdtmJGUYyrOcsMduNuPbnrzW3aeD1F0AmpTW5bhWiGMYAHAzz09qy9Xsluo7CyVN2oxTm2uCoJDEkKpBzgrgYHTAqINOTZvU5lBJnoPhrwj4etvDa29+ZZb24VZWuEKusT4BXap4I56557Yrl4/BT6pqMiXohtoomKzTR4BBBwCoxzuGWweQMZrrrW4hj8LWs53pbR2sWJG5C/KAPqcgjjvWQviiy1OWOBLkiUyArtQoCMYwDnlvr1pwjeRlJ2jZHURaToKabDAbY3kcbIY1mIA3qgXeRnBbaAMn8s0k+n6PDEz2Nu1ncqmSIZj5bbR825OgIGeVxn8TXi13rWpX96VUyA7yVhQEBTk9vXjr1rqdMuNdt9AF5NK5t5HEAGSWXcGBz6D5enXp74qVm7ExT+RzF1pN9catOxhDGaZm3B1OcsTnOevPevXbfwVpcGrrqttM8MzKWjhePaqI6Y+YjJLDLAMBz6VwAMSXSfaZ1SZAN4OVViRlgf9rJXjp1ru9M1c6lO7m5eWPlYSwAKqrEgFQOCu7rWTbe5uorocl4qsr23vBALmCe6nZInZSPlLAbSWAHGDjjNdbPrl34X8NyW1jGsrQ2wWOJVzuyAC7D+IfeZvXsMZI5m91+K91+1svs7zwRTYkZDuLKGBUKTjBAXOR3OOlYV/r8T3ssJdnjViqksSvAAz9OBzVUXZO4q8IyaktCzYWOvabp93rcpmubYyfvlyxy4BYyE+q8D5sZDEdOK2nu28W+EUt2uCjR3BfLMVwpIJyoAG1c4GeB2NM8JeJY5LpbK7SJ7ZlYKrAjJ2jljnngE5PHHSueg1GeHxXdCNMadJI8JhU7VMDMQFU9PukHPtUNK4lZqyRZh0V/Knh0oSSSwIGmuAv3mI+VFGcgNhuQCeCTgcjvZdPgufBptpGLC1t5ZmDRIWmk8sldpDbl2nA5zuKr2rzWeLUzpUzxvLH5M3mSyIdqvkjaQB93HYDpmuu8KX7y6Y6KXYKyRTMzAADBwcZPXBFC0jccEtEHgu2uZfC+p3TQuIZAVDlicEKVIPJPU9elctNa3trpg1KGzkSxyqGQBgpbOOWB+Xv0PPY54rd8U+JbjSGk8P6av2W2VQJTFgFyw3YHtzXKJ4h1CO2+zLdyGA53RsxKsD1BHce3Sq5G9TOaXMdPbwzXlhb3Q8x7hEAL5yJ8D7ytn7w6EHn34+bodO0Sy8Q+GPJmufIiaQOpYEklWzk+2cjHWqWgeJ7S+0aOC7tYgqMVzEFRkPHzKwAz1/HHNbm0R6W6wvGMsGRkAUNzuJK5+Xqc+hz7VlKLUriilzWOeOl3Ntcy2KiJY4QFd1+ZQP4SvqSvIA6jr3xDoUXiRtfkY6LJfW0UxZbfohGTguxGAvfLdccirOp69bvcRuZygVTHtLZ3Ng5YBQevAz1re8M61DPai0tJt7LuklBXgNkADHptGaqgmncqaSi31Od8aRX1xdq19pNrp8zRBjHDjY7cksAowM/MOCcEYY5yaNMZk+H1wVwWVmweoHzA47d66O5uZbptbtfLEoZVjQOBgsi71I9yzlc+hI6VzulOZPBF8zLkiZuGAwPunn86c42bRkrlPS7F76eya6u5ba2nU8wYJLAMVJBGNrbJB7beeooqm+uSW8808kEflRQxxQIpO0hQwLY9Mtz65orDkn0OqEYJano3wysLC90/+1rZEsWlBQKVLY24AIbPAyM8VY8UtcxpYTpcbns9Ugb9ypYN8+xivAJO1m4GOCeatfaE0+xka3XBRcJGvAY5O1R7knFT2Fy+nWsUMTbnYkSydCz45Oew44xXcrR0OW/tLyZpwvd2p3Pd8EghXQFgABuwAMjJOeT19q828ameTxDcl0QK5EisiBSylRkkgfMc7jk5Oa7eW5uCBJBLtk5ByoYEd8gg5rEvbKfUSVvZlkYDCPsClB6cAZ/HNZVE5qxpRlyyuedBnV25yqqzMT0AAycfyrYv9GvbG9a0eJdyBJUk2kCZdoZSoPVfmwfRlI966fS/CkCTSyagrS7SVjgi/wCWvuT2X2616Jcz2V9p0Ec9g+xRtaORVBAIOCGBOOnUEdawjSdtTpnXSeh4/FpmqT34sp1ghjaNWSc3AdWBJ+VVxnOVI6cfjXoOn6m2nQQ20eQkQChhwWPc49dwzn3rn/FGnWmiX+iXVtLILVrlvmYgKoJUsrN22nnPo3+zXMa78SrCxjuINI3XV2QRFPtAjQ9CwJHzYx9PeuikpJO5zVtXdHPfFbUjqfjCVnRVMKmHCxBeQTkkjG45bJY4546V56ASQByfQV10/iGLX5d+qgNeMxMkjqqqzYAJwoAXpVy00a2gYOIVZiMgnkVEqihujWFFz6mXpOhJI4Fznd5ZcqvBGRhR+dey2Vy3hT4SR3un25lurRWlcZIBLMQWPPRchiOvvXD6RYm71JkQfexvbGeFPBrs54Xm8K3VmzsywyhZgoIPlOjKyjHUDI61nCo+a72NalOKSjHc8vn8Wal4m1aN9cvZLnejKivwinAIAGABnAHfrzV6LwFc6pdWkcVjPai4YpBJIhjWTCkkLuxk8E/QHrXpXgLQNE0OC51SC3hle5nb7NKy7jFEuFAUtkj5g2SOenpXcXRh1Gyntbhd8LrnAJBVsgqVIIKsCAQwwQQCDkCulwu07nK6nL7tj58n+Hfiu21U20mgTMoCr5jYMKjaDuLglccY5+nJrF1Pw3qVq84msJIhCCXMQLRsoA+ZWA245GTnuOCcivp7RdSZy2i6rIlxIIztklUBbqMnaSRjaGGVDDpkjAwwC+ffEPWpbDQLizWQqHu1t3UYyVVmb5fQ4UDjp2qKkmprzKp+9HXoeXawo1HS7Aunl3aqrZUAFQQAQfxAI9Kw9Sukktre0BLiLcWmbBZmJPQ/3QOMfj0xXXzaRYXtjPLp8k73sah0iZ1dZRjkBsKcnrgjnp1rgGDNjce/QZHPpn6fU8VceR6RFPnTvI6nwvHptxqEbSRSmeGFyuxwowBySex5Jrrobi2RzcEvEWYKAzgKD0A9Mn0zXA6fLc+H/wDSrqzkX7VDiDzUKiRdwywyPu5XGR1Oeaz9Q1Ka9Yu77u+0dAfX61jOlzO7NoVlFWR3F7KtnO9uHLOzsyjA+XJyFHtT7K6adY0CjajFmbYRtGAeeevB4/WuKttXJVEunJKfdkXJI+vrXT2etWFvAgkuI7kyOpkAVlwuTuU8DOQRwM45zjjOfsW2a+2io36mfrU80+rXQkkV5GbyokRgQEBBXI+gJwcH2raS5e58ORSvhpdPZmUuCQyYJKkem7afbJ9TVN4NAN7PMba5ZS/moQ5RmOOFyD8oPXPb8qXTMmaK1ZHZWlCyM77ldMnOcn0Hb/DOkKnLrZ6eRzSpSm7nOeImuG1V5ZdxdlX5iCCwCgZHA4yDVfTorxp4ZbQyIY3DGVAcRkEfMx9B1zXWeLpxfz3TStuNtGqrk56MSQPzIqPwTC0rgvGJLdy6ujgFXUjawP1yPpjiupQcrPurnNKtGN/J2MLTrG5uLhJrJwZ47iFUA6Mzs23nPA+Wu91/QLi40mWETmW+tVEmyEgowBG4ENliQAzYzn+HGeazbSCHSdTtNJiMM7LcxMskSA7hkMpJwM/e5B6c4Ndi6zJb6vPDGJJYYCxLHIwGDMQO/wAobisb316/1qd0Y2i0zzfVotc0i6bw88jIXRWECSHa3HP8v0re0Cxj03SzBcWQlnALyBoA2cjGFPfiqupaxc32rfbblHaRDsj3KGZx0CqNp3enBBPUHFbkrSPMuDs3HDK2R19QDz+NYVJvZF0odWYdpoE39panaWCbYJrRpQXGfJjIw2QM85yK5a98O3ltdSFFY2xbCyuAhYZ6lc9fava9CldGuohHtlVUVpmQN5isCcDI5AxjjvV+eG21OAWF/BHLbsCFHlqGQk4DKcfK3fiqi5bmU3G9j53W7MEjhEjdeB8ygkjHBz/hXQDSkmtI7p7pmWaASxkAgKQxDKTz0wentV1PB82i+Nlsb+OOeGHMxZhlZIvm2se2SRjHYgg9Od3SbuLUkmjsUFmZpA1vGqgqpwVOFwMbsDjpnHvVSnZ6GlKg6il5K5zctxDqFzEUGWDEqmC5YbuCDjLDj8a7Xw54M1C/1s3l3Yz2VoEIcyZAlJxlVyBn6rwOxr0nQ7ZfD9lDCHWe7JHn3QUKztjkLx8qgEDj0z1qxPqDs5G8MScEnqT9fxq1E5ZVpNLQxY/DNpbOPs9hbKOxCqD+eK2LLT0i+VraOVW+VkYgKw9zgihLwsynsTg0stw8NwrxuQrDJXnGaZlZnGav8Mru0Mj6bE93bNIGWGORQ0Qzna24AtwR0BPHSvNfF2j6hDr0pNpJbeaAxWVWU8KoPXHcdRwc819CRas6YbPTr9MdK0ppLLW9PktdQt0uInBDKwwVyOCD2OM8jmo5bO6NnWbVpnywdVu7nQDpMkshtVnSNFcfMDgEjHoG5/GqOhaLquoa1Fa2thdzOkitIsMZJUBskk9FGO5wK9h8U+GdFs7m2sRGsBt2SWC4yC0zk7QrLjIHAOeuRjFdRoF+LXTXtrTdEsb7XIGGYgDczep4PWrpu8rDqK0eZHnEfwy1ibxRc38Mduo3s/k+auWYgghfTJORnGO9Zvii/udM8LyWJi2NLdKHJBBUqCScY4JIHNe0jUinI+9nII4rnfHtmPFXhuexQo1ypEsMjgAqwIPLehUkf8C57Vo6SvzGcarS5eh86i6cszM/zH5ckk8dMfSu5+H2ty2+pSQGOOYNEW3NwQFAyAe4IOSDXn5Qq2wg5B6Hr+Vev/DLwtMdL1G5ksHmu7lFW1VThlAyzEk8ANkLz6VnLsVGVtTi4nlslM0aIrBGO1CxKkg4xk9feqem6A97BI825Gx+7B4GR6j8vzr37Qfhlb20xudag02TKjyrdEXCnA5Y45IyeBke9W/Efw7srqCO40cwWd6rgsryMI5V5BHfByRgjAPQ+tS4y5fdNI1YSl7yPn+bRn0mxjlkc+czDcAAVUHsfX6inx3gVAowpA4IGDn612Wr6DfwtcWGsWz2wJIhY7WUjacMrKSCoOAVJ9R14HEro+pEIDbne6b0Xeu5hkDAXOc85xwaycl9o3Uow+HZj7+6vLnRra08ps5DMqKCWGcqWwOTlup55FdX8PbNrN5Xu2Km6xEF34IXIOevXIrh7Cx1jU9VW20y3upLhmEaqmQAfc5wv3epIACn+7Xtnhb4U39r5d34h8STFlwywWLgqp/2nZTkewH0JraMZNaHJOSTPPPEfgzWtX8TXR060nuAWYNsRmCAABQSAcZUL+tc5L4R1iz1EWt5ay2rDDM8ikBV7HJxk/Trx0r66hSztwVgIVWOWPOWPTk9+lU9b0Sz8Q2UdtPM6uj7o5FwWB7jnqvI468VbjJRsiFVjKV2fKraTLb3xMEjMtuVDtuAZmJOce2fX/CrPmzNKWvbkiyQsI4o3AJGAQV445APPoPSu08SfB/xNp7z3VhcQamkzM0pixFIoJ3H5CeQOvykn2rzHU4pre+ltpWLeU5UnBwwB2ggHsanl01NpOm5Xpkt/wCdeTiSKTdhQoj3cr9D9afEmoWFvNIskil1VSUZg2Op5BHQDBrNimKMCD7Y/HNWr2Sa5SFy52gBQPfPJNNKzVg91xbe5p2eq3777BJ5GiUqwy7dcAHJznHNa39uS6VolxpwsZZVMjGSVshVOANoJHJBHfr2rnNGuLW3uJGvlnkVkKjy8A5yDz7Yrq7S703UIcOkrWRbbJHKwBYdTgjo3OQetRU01CnDm06lW68PosM063MzzsvAYDb0BwB1Az36Cito/ZROzAFiqgAspHoe5JxjjHSisHUa0OxUkz0RVDW5cgfKRsGepxgH6iqwlC3JB6Fzgf8AARj+RqdpXNrCj+WzooaRolIVmxklc5wueg5+tZs8qrKhzyTnHvz/AI10vVnmRiaFvOCgBPtUjgOcjGfSsyJmVAcfN6etXA7bghwBtDH+o/kPxouM3UbYIEZNrMhYA4+YjBOT9GBq55paBlA3ELwOo4Axn8CDjrWDNcSEq7fMFUMMcHBO04/Ksjxn4gn0TwneXds+24Ym3RlxjLAAMBjrtJOaYjg/iZ43TVSNAsQDaWsxMkxwTK4G0hfRRyPfGegGfMzwcnk5Jz3z3pSxYknk9yep7c+tR5zTKJOMgcYHQV23guU6jO2nXLkbEZ42HJYYHy/qD+dcMCO+K2NAvXtdZs3SURkSBS+0ttU5ByueetTON1YqEnF6HtGm6fbWEIa33El1VmkYE4IxyAOORWJ4h8Sw6XeX2im3vmlu3QkIAGYEKy7T0OSQOM/rxo2ur26OwjSaaNjtYH5M85znr29K4TxSZNR+IMZmTbCyxtGoGCqKuSDnHOdxPpmsYxWrZq5O6PafsD6Zo0Vtg/6MscRbBUMcqGbP1LH8asW0xUkA/eyT+Gcfyrz/AMOI6XTusjKigblVyAzE/KCM44wT+Vd5bAqoB6spGfT/ADmuiEuaNzCrHllYszqX05rhiMwq8gZuigKVbB/3WI/XqAa8g+JepQX90YbSRpRHdtIxCMFycEFW6EfeGRmvX9SdIfCGrOTwtpID/wACBX/CvCdZuPNtdp3MquGUKAwxk54GPSpm/fQ6a91swor2TTkeeNnWQMAh3ZDDvlf1z27dePUvhJbaVdLe66lgqXqOIFZvm2cBmZQeASDjPXjjqa8Yu9wkIDZUsSFPAB9frXtfwsaw0bwdBJdTMst9cPNtWMkqqkKMnPH3SarRPmBttWR598UtTk1H4gagTO8q24SBCzElQqgkZPP3i1cag3AgDJHTNXNZvjqWtXt8Sc3M7y4PbcxP9aolipbHFAloiRRtIYjj0FadrhmwC3PZSRz1rMVt20nt1HStLTGLXsCLG0zM4URqDlueQB3P0pp9WFrs30jSOIOJJFDKVVCCCwwGAJwMjCgYNWrC4jgm3lCypklgwyWwc4GOOpFX9L8H3R8OSarNeLHcJCWtrMqWe6VQASFz8oAIHQ59jjPL6iZfIgLM6qWCySspO0MQV2n0wCc9T71zOOtn1Oz2iSdizAy6jJOJM5kYswzyCWLAf0rc0+EaWxmhytqELbdxIVgOAfZhuGOuVz3rD8JWb6k5toYzLNuIBVsfLyck9uT3rtdU0KTSvCd5faq8gtt6BltmyyliArZ4GCe+fbpXpc8XR8zxeSar3+yZulp9vvtLwnnXVrllLc74wdyg+gDFuvVeDzXqOmxw6ZYqZEUF13SFgGLKwI25x3ya8j0y4tZNTuLrSRcR2rQhY1fKsoJG4t8x/iVj949a7XTtUuJdBgF7LK0i5YFyDtGBgZ7856150ZKMtT2ZLmSaL9pomk6dbL9hswsiKVM7kNIwPUk44PbC4FZ501DPu2FsE5Jxmr+maglxExd9yjKkcnByQSDj2ovb+309PPeaOWIt8xKhCozjIPQn2IFOdNS1Q4ydzotMlhayFtLFuCjhXwQPoe34VgeJj/ZNudUt9zRR4E0TN82SPlKnHIOCOeQevUVc0O/sb8BY7shiMhVUEfmB0qrrN5DeafrdqSsrQoAqtlQzKQzk88HCrz7UKMVAmV2zhNX8XXOvxzho/KBjaKMKBlVYjcS2M546dB2rpPBnha40+0stVmaBraaNmgVHJZSCRlhjA43dCcHrXnkQcuzpu3M5IO05JyevHvXq/hRZ4fCtqs3BdmdEAACqzdAO3QtgetZx1keliUsPQXs3Zy3+42p7zy7VHOSxYseecZ9fpUJmJmK543kj6VQ1C6CR+XkEZ2EZGRkjBPqOe1OSQtIW/AfU1vp0PBtY0Ul+UDuxJqSWYt5ZJOSvNU1bDlR0VP1qZ2yEHfGPwoBk6Nzg9Co4qeC8aBgeowQc+oYMP5mq6cuVzz93NI6FokbvvKsPcgYP6UDG36wyazp8pVXk8to0LLkKQwwR6HDNyPSsXTNUtpNUu4ITKBM7yrvIIY5JO3gcc5weymo9a1qbSdNt78Q+aFmMW0nldyNtZT/wHv61leHLSbVdWt9UmLRRhm+zQ5OcbSC7HuxHAHTByeTwlH3kzeLvTaO2gtbm7wsKFmUbiegUepPp7dfTNX4dJt4JHkmuY7jegURIpKg/72fm6jpjOKim1RRB9khzFHCuGHXcSMZJ+oaqaSpuCnn04HNdNzk1sTHwzpVzOXl02ydieS1upP54rdtNGGlRSGwTdbuRlBksoGMKTnnvXPpKUGQxU+xIrUs9dexmQOzNAVw4zk8nAINJoWpdlvCyqScFgARnoe4P5d6pXt7IjQ7WYKFwME4zkY4/KruqywTKrxBS/LFlXAYYyM+tYryFg2RlcggfjxSKRU12H+2dJclA1xbksgxnDABWx9QM4HGQteX2WrRwsy3KFmdiqpwFyAMk8H5gBk59Mda9Os7pS0g3AMCrFe69h9AcH8q4jxFoEF54+tbGPdGdQ2yhg2AoLMXJUfe5VmxwTxmuWrRhNm9N6OL23On8I2cdtFPqgthBNdHyshNpZMjewBPfbj3wa6eW7k4LS/Ko4CngD0HoPpVWZrS2EFnbJsihURQqpwFVV6n8/wA+etQO4bGPugZI966qVNQio9jmbu7svi5cDeXPsM9aVLt1V5FcqyqScHofWswOfmYdun1pyN1GcBlwT6VoI2YtWkkhLbj5kS4fLE7uAQcevBGRXj/jnS0vNVnu5Ig3nISWxgqWOePTkV20t9JZ6nDGVwsoKuCOGADEAH8RWfrogZS1w+2Irt3Ku7r6jPtWVVe42jeg7TVzwWaCS2mKSLtZTyD2/wAR9K0LJgVKuNyK24g/416HLoGlX4Z5Z4ZlXlVjDB85HByOnPODWDr2jWmmFLizhk8h0aNk3ElW2/KwOeeecHg9OuKwjVvY6nCzuV7Cz0e4aIXHmiRUVTkgeaFBIHHQkY574GOSa3by2sreeM2lrDBCowFhBLM3BJLEk9gOenauISY5BUlWGGUjrnORn8efau+8FgaprNm7IGVWDSqwBBwQOR+INXa6syZvl95HTeHfAF54gsYL66T+y4nUgMcSNKuSQyrhSOM8n6gEc0V6WmoM9smXZSh+dl4JAHGPT8KKv2UTm9tM+d/C2oapY6LHN9tmCglYY2O5VTPQA9upx2xXUW2qvqc0buiqyMdxTO1hgnOO3UVzpdEgZQu1ASFUdAMcVr+G9klrKwOX87Dn8Bxn0xg1zU25SbOurGMYJdTqIQCFz0UVYjJMiofvOQx9h2FQRAKpZxhR8zc9vQe9S2+TJ5rcFiCB6Y6VtY5C0jhXG4cK5Vj7N0/UfpXnnxYvGi0yx08N9+dnbH+yNoyP+BLXoZVfNJY4ilG1m/ukng14t8Tbx5/GEsDZBtYkiZc8BtoZj+bU7AmccSc+1R9qcSc47UmOcUwDnvUsT7Pn6FSCD6H2qLNOx8h9+tAHqMF+QVZmbDdAoycfTNVryNW1+fVZZdsNtbhDuIyzbSSMf7pB99wo0uBJbWBQY1GxSQwIIOMnp7Vyz6y04vjtVvOdiNx4UEAKAMdgqjn0rHl0OhTs7nqHgJjPoYv2KtJczPI+Odrbtqj8lWu7TaVXZyxHI6/1rxTw1qt5p+jxrbXLoHkZmUYIzkjgEewrRfxXrM7KiahcZYEkK+3ABwRx71SqxjoZSpSlrc9lmsnv/DmrWCgs01pIseP7wUkDP1Arwm1QSxF2O4AlQcjIGCfT0BrXfVr+XT7o3lxcSqYwoLzMxyzADAJ/GsWK7KhrUllUoZgRgAnGMZ/FuKE+eaG4yhTZx7rvZ2k5UE4+tdhomu3tx4a1GzEIb7FaKsTRKSzKzBORnBxuByMdK5JxgMegZj/LOa9G+G/h+4bRdX1d1C29xbPaQL0Mj9S2PQYA+p9jWjjfQiMranmTWdxuCeWxYZOFUmh9NvFYq9tOpPTdGwz+ldg77ZN6EK2dv0/lzSnVngXMlwqDsS2DXN7eXY63h423OWg0XUpWPl2Uo93G0friu+8JaJDplvLeXkiNcupVCjZMQzyFPZj61zFx4liztRZJSOm47R+uaLXxTJ56pNCEhOAzKSSB3J55pydWS2ElSgelTX0LBfJjdWVAqMqlVwBwG5yQAScdjz1rIW1fVLOSG9hkMchXzBIu1jhhkq2PlHIIAPPT+LFUoPE2ipHGuF3R8bgzqWPPJAb3qzH4h0W4mjDywKFdTErIxKtkEndjPUDr0wAOBWDpVHO8jGVr6HQ6ZpseiaTKbSJAFA5LZJBIXk9+veofGM8qfDvUkkXiVoI0Kk5DeYrfyVqu6/dHTvC0sxfaFuoAxPGAZVyD68A9Kh8XxI/hS3E7FbZdRiMzbguAFc4LY4GQPzrssTcwtLsUt9PsrSLY7JhSwbO1sjcM+hZm6elXLl3t7SGHcDIyjjGBk+g79azrfWNNs4dkNyzIGBAM6Fs+x28Vu3cltc6XFeupaILksjAFQR8pU9uTXF7KduZ7nRSehXg22emiNTtAViS5GOpJPT1qloifa7i71CZDcRQsqwKULDOAxYLj369aj1pyvhW6Ns0zL5BKszZO3PU/getV/CGuS/2MBJGY2iKxLKAQHGBg+5AABFdDuqa8hx3O6lle4WN5LTZNDtlE3kFCV3YYFgPQ9DzxWBBPKviq4QofJundn+XAVWJyWbpjnvWdrHiFLDRLq0huGnlvVMSLtwQzYGfoM9eucV2OjqlppFxqYCPJMwYsrBhtZgAPcfNnH61D+E0XxGJp9lbWbfZzbQ/aTJsYMoYFt2MD2zXWyskQVFAVUwoA4AA6CudsLS40y6Ec4WWRGLK3UMpJKkHqDtx17g1LN4gtJ2c7ZYnztAYZBPOcHPPp2p0pJJ3Oao5SYut4toYZGRW82WMKV5KjcNzH/ZGOgq7AMMgPIXLE+pPSriLZ3EDQypvYgqF7qASGx78ZrNtAViZC25lcxbgD8wU9aihJu9zOoi9ExDEnvU6/NIq+hGKrIcsMHIHX3qxECJN3UDmuozZJA4dmYdizf4VZUb7K5GeVZXB9OxqnaKA8wHZT/PFSPcpa2N28r7YzGAT1xuJA/UimM5XxvCW8CysCVxeRA444wy/+zCtXwyfPsUvDGYlWMAKwI2tjBGPwI/H3qW8gtdX8MzQNmSAusoKNjJUggHjvjGOtS2V5bLpgj8zMhyWDHB3E5z9OKcbbmsbxpu3UiSZjNOBxyqnOeecg/rUsTgOCTyOtU4pCNQkQnG5AyjOc8kHt7irqqeuOv6Vou6MLPZllid/PI7VBczoICpypB4b6ckVKHQRAk5IrNvXZ4SkfLOp49M9aYG7p96Z7LcWBZGBCnJ4x0qxHb+bvQMQVY8Yzkdq5nTr+3jvntUuoZZFVSypICQD64zjnjvWjq/iS28P/AGO4ublbcTKyAkH5ipG7jB5wy89D2qU9AcXexn+JdNvbLWbS/sb+G1YwGJ0ljJEg3EjnkDqeccVhwW99D4ig1u9voLoW6sxij8zdjayhlBVQThunFaGv+N9Num05YboyllbM0CkqFyuM9/vBhwD74rGjuLdopzJPH9wgqWX5j3OcjnHem+Xl5iXKpF8ttDpotStp7yPZJKzSMF5iZQuR1OQOK1GJ+6B7E153baklrdW6WwyZJEVSjFgSWGAeMkc54xXokrSZYqhUdsjlhWGGrSqJ3VgmLwq7T1bkikVsDHQ1GUaKNpZMjdwAep96Y1wh4PX2rrEY+q3KpNDLPLtVZAiluFBPCj8eKZevC6wpLJEwlyqKWHzcZ45+bj0qLxlYPeeFb57Y5ljC3CYUk5RgxAH+6D+VebaFrDT6ihksTNOoHzQkKvoGYNgDjHJIHPSsaraWhvSUWzujaQWhlkCsu5QoVmyFJYYI9KyPEQJ0lioO5XVlx2IOR/jTpfEtu1ydPlFzDdb1jKSqBtO7jJ3e3UcVF4hlzpZGSCzrtx6+lcMU+ZJnan7rZx13byTWceqwW8otmbbIQhCo/GBn3z0/XpXofwgt5pJ9Rujg2yIiDPXeck4+ign/AL5rznSne13JcyAWsjBXXqB0wf0Fe8eB9EfQPB0ETp++mLXEjAf3iNpPttCj8674rU4pzdrGjPdzRsyo5ALKpHqCQD/OiszV7r7PAZByykNj3zn+YoqkZHkGs332S2bBAc8KM9Se9aml+KodH0WxgtrT7XO8YeVt+1VJOMFtp5wAK5HxK7/2sYZEZSiqQD1IYBgce6kEVdgt2jhQEYIUDkd88n9a56UeWJ1Vp80mdInxA1JMCfSreQhywCsyqo7DGMk+5OPar0PxHuZhdSDRFUwxhlUzMxYlgMD5feuLkYo29WJXIGBwN2MjiogxfknPGM981bZjY79/irHHFDFeaBIrTJk+XNgqdxGMMvtXmGu3/wDa2tXd+VdTcSs4V2BYDjgnFaLTv8qIBj0/WsG4YvcSMCcMx4z27U7hYgo70Ucdeh9DQIDnPFSopYbccnGPc5qMexFTQ4Eg3H3wPrmlcdj0wlbLw/ezFgrW9uVXHBztCr+ea85hWRYyQH2nO4gEg4x149iK7zxGGh8O3aspV5SihWAB+8G9uw967bXtOs9D+DkkECxSMtnCnmbRhmdl3EE9M7mIB5FJPQuT1PN9EYTaTFgAbdykDjnJP8jT7JEbV7iM/KAAQ2Om5if6Zqn4eYrpMh6ETsAPwX/GtSyiSfVrkFSoEELA56naQf51jLdmqtZGpqCCLQZARh1nVTkYI5Ix/wCPViQWd7qF+IrK2a4kiRmkAXgLuJ9eBz/Ourv4GufBV7INzG1MTABcnbvwSSBknBro/BWg6Vf+HY7uRHaeSRvMZJmQ+gU7SMjGDg+tOno0yaiTjZnhl/E0EqsUddyKwVl5KsoIP4ggj2NfQmnad/Y3hnTNJA2tBCokH+2QC/P+8zVwmp+GbR/i9YaVDD/ogaK4kUsWwix7mUkk8fLj2zgV6Bqsr7WOcs7bQe/IwTXUtrnNLSyR4L4w1RNX8Q3s9vhbdZjHGEGFKgBQcD+8VY/jXNZr3PxLaafD4Yu726s7eZ4UJTegJ3HCrzjnls814btwTyePapaLTuJt/I9qvWqEyRqMklxkAE45xx/KoHC/KsTFiVBbK4w3pXR2/imVfDUehrAiqrEmfecn5iw47dO9K47IzZFKuy9SuQSD/OkVAGGQRjksoGQPX616f4I8I+HPFHh03tz5qXKTNFKVkKgngg4zwMHH4H8N9/hX4ZGcXM6/WQn+tS2Ii8XWEeoeCpVOTHHOkpAbBxyqnp/tA1fuLGPV/BN7bzIrNJbq0YYkbZOCpHPY/wD16ydV1YWenajo8vli2RhbrcszAbVbG4nBwcgcHjnr0znjxlHFoflEL9muEFvHOoO7djhguDnkdqyctTZU9NfU8waLDYIIIbBB6g+h9Poa7XwhqcctjPo12iyxOrYjbOGUj5hnORgnPHrXSx/DG51aae71S5+zzySFlVFUFl/hLKB8rcn8hnFSJ8LRpkwv49VdvIBYqEX5ht5Gc1TXMiIy5ZHG+OrlooLeO1uXgtiBG1sufmHPKnuoA27T0PPIYY5LT9d1DTkCQSDyQSTE67lJzycfw/hiu08Uxm2065Z8MF+VVABDHlRwR15z/e968353YB49+BRTvJamtX3ZaG3qfiG41WOKGeK3iSElkMEe1ixAySSSewr0LRJNVm8L2scFsXSWEQJgAFi3AAA7ZwcGvIgwGQB8x717x8Kbm1sbCLTrq3RJ5GWVJXGWyRuXDH7oPHTFKpFWHTlK5dsbe4TXY9LuEka9ECP5bE5Klmwc9+QazNA8LX+oQXcN3YTK0N3LG8igBlG4sCTnnhiOa7a4t7m6+IttqVlEhe0iFs9xI2IyrFmIJ7t8wwBk8VJrFxJpFzcWNuZ997cPcTSMp2qGJKqpx12kZHUYOKycLJshu0tDjdGv7vV9Xu7Oy024kubGZhPIrAKzBtpx35+Y4Irek06+t7pUmtHilncmNMfeJPQc+tSeDNM1Lwk/ijVbu3t5YLuYTIPOKtjcxVfu99351F4l+I9gNX0Bm0283i46fLgfMnfNawhGOqMnJstDQ9UjUu1jKFXliF5xS6ZbyXkzQwIXfbuHI6Z5NXb74kSGJ1tNOKsRgNO4IB91A/rXEaf4n1vS/GPnBLd7OaNmUCMqFOR8ud3vWguVnappV3Z3rLdQFIpQVVmIIJ5I/lVTW9I1210m7msLMyzIgdUKq+4BlZgAeCdoOB1zWb4s+Jckej2pl0k4NyAXWY5UbW527f613B8Z2z2skkGn3cjIpbawVQT9dxwfzoFZ7nAyXF2/hdruOPzpGxLKqAAYaVdzbQODgsRiuevUvz4fupzan7MyhRIFIXaxC5wT710mhaLqkmoxy3aCKG9t5UcI2ArMGZSF6feYHHbHpTtftbi28A3dvd27QyKqttcZOPNUg4rnlJ20O6OjS7nDaI76FcyXM+m3coZFEHkhSSDkklSw9FqU/FIm/azTQ5Yzu2jModifTb8o/WtF5xJZWSYAEdui4AABO0c/ka82Jz48/wC3zg/8CxXVB2ijkqazZ3s/je7iDSy6NerbrnezBAVHc7f/AK9Vl+IovLmK10/TpCrEB3lADckDICg46g89qdrxJ0S+O458pjnv0zXOfDi3S+8Srp+5xLcRlYyCAN3PUYPqf/Hqcm0tCep2R0nVFaK4gtZcv8wlUAHaehz6Vl6nDcNclNQgaaVMYScBmUduD0H0r1qZY1t0jT5YwAqHgcAAgYz6A8Vxni+3Lta36qfnTynbvuHIJ/DivPuzqstznJdMu7rw9L/ZtsrCAqzpEoBKlgAcAdi2fwrO+2at4diRZLZ4lIUiRiVA3DhT74r0PwAEna+gJKNLEVBXABBHBHp681V1WzfVbaWGSNxC42p8pJUgYB6VvSd1qY1Yo4+28Ua7cq0ltZTyorlSyPjJ7En1rd0Xx9IbxtO1ixlgmC7kdVLbuM7WCg7eO/54qr4csbmxsJoJ0YMk7DOOG6YOMfWsO53/APCw4cgqyw9CMfwHg/pXRBKL0MXqeoRXEeor5hlgZe26dYyB/usc/pVe9ewsoVeZt+7osMgkLf8AfPT8a5K8uJbW1klgtmuJRgCNWAzzjrWFP4j1OCIyyeH5FjQEs3nYyO5Py1pzMXKdJZ+MLC9nuYrKO/KQqTIHRQCOeAS5+b2xXH2OkXOn63dx29tMtlKMwSSqFJXIIB+bjg4qr4X16HTzqzS20kk9yVaEo4G3aWJBHcdsV11hqY1fT0vViEKvkBGYkcHgjngfWolroXF21I7Rb+7jC/ZpSEbaquACB/s56fhXOeK73asEBkAdZNwCkDAAIyf0rf1XxNDpt+tu9tJMVVWGHAPuc+nauRvNAvXvZpAkSrLP8jeapA3OFAxnOMle1Y+ztK9zd1vdtYy3kRrlgcKjEsSOPwxXovhbxZf6f4diSOZplSV8rMxcBcDCqeoHDHj2Fc7p3gxpplN7cbUzysa5OP8Aerfvba306L7LAmIoccHJyepyc9aqrNxjoKjFTnZmlc+NLK6jee9T7IkLL8pBYOzZKrkD5flVjk5HSivKb6YT3xG8KocfNjJGOAc9+v6UVpBvl1MakUpOx7zB4QtJ7CCa8ihEzW6iRmt4d6/IFI3FC3A4znjHFeSGV/JVFUsxXhscA/WvoW7LtYzouVLo6gjnBKnB/Mmvn+2d/K2AZ4BG7jFTHYFuVJV8uFl2/Ljg/hiqRYplemDwK05Y7hDvM8Y287WACkemcVl3MhZiSEDdypyDTaGQvMEJcj7q/rWMSSCT371fuWIXA6k5wfSqLqAckktRYTY3v3q3p/ktfQrOoaN2wckjrwD+fNVOaBkHI65z+NJ7AnqdcNGtixxGoHcf3ao6xoqaclrcoxZJWZWHTaQFx+jfpW7ZTi5toZxg+YoLexxg/rV680y41iwgtbVA863KFVboRgjk9vvA/hXJCclO0jsqQi4XR6N4cguptAtJ7o20rKAqBV/hACjJ/hbIIOMfdz0NReLvDb6/4fltbZxFcCRZUZ3YISpIIYgH+Esfyo8JW+r6aJk1IWixOowsLuSGyQcAjGOvPtXUBobgEI6iTuD3P1rqSOKTu7nhraBqHh+yS3v4Cju5ZWXDq3A4DKdpPHtU9pZ3KXEly8TLDNGgicrgMFLBsHPbNd343065utNt/ItzMVuAWULu4w2T19ag1DSnHhPTpY0EcttnfCMq21m7dwc4HTvWUlq2aqSsiTQLBLm0lS5tjKjjJLKCrAdiM5J59McHmt+G3Szi2Qx+VGMkBAFHt2FZ3hOO5NrJDPGsaKQ0bMNjMecDaRyevPHWtXVPDNtrEQhvoRKiHcoDFCD9VIz+NOGxM9zD0CK1vfG2tarDOZfs1pFasdoIV2zu2t3wqr+LGrmoSh7iNAfmDEkfiCB+QNX9H8M2Xh+wmtNOg8pZpA7AszZOBzkk44Wsq5ge3u5Uc7mDkknvwcH9a6Fa1jK2pyvxDuRH4SaNW/1tzGrD1wC381Brx8gZIP5+1ekfFC4C22nWwb5nkeRx6bQAp/8AHmrzUnJwTx0pPcpaIcF5Y7RkHNTQsN7HOAQDj19M+vWoUXJIz1XH40gYqxIOMdKQzvvhv4gOieI47aWTFlfERSDPCt0VsdvmYr/wKvZtUOpCFl02ztnZlKhp5mQq3bA2sDXzJCrspcEgEgAjIIPGDn8K+sdP/wBI061nS5FwrwoxnU4Evyglvr1NSwOS8NadqtpfXs2qWUCrMMqYpt7MxYnDEqvHJq1pOl3qaxqE+oWlp9lkcvAUO5xlsjcGUdh2Ndb5Rxyc4BHNKIhnJZcjvzS5UPmZWRSq4QbVzkDgc9jUeoTNHpd0xPBRlJDdyDj+Yq+Ilxjcn5Vma+hXSJQAGLMqnHA6g/0pS2CGskeJ+O3Dae/BHK9O5yMfp/OvOTg4Hbua9U8U6DeatZ+TZ+W0qOJHVmxkEHAB7HnviuAm8M61ACrafM2DzsAbP5ZqqcbRNqqbdzMC5Dbcnjk+tfQ/hXwjc61d6Xq8csSWtpGu5W3DdwCAAOCOmc14Xa+H9VmmVI7C5ZmwAPLYY/Gvq7wjfQ2nhuys2tpI3gjSKUAhgXVFDc/WhxMtYov3Gj3t1PDI9xbqkLiSOJYThWxwc7uT74Fcz468H3ur3MVxDqAWAyhzG8RYK2AB90jg4PNdWdTYXfmgfuwNpTnOM9all1ayljMbxyMrjaeB0/P3oshcz6HJ63qUkPh/7PIyiedwXKjaCFA6D/eINeQ+J2Rta0IjG03GD/30ntXVeOfFkOka2LMwyS7IFJZWA5Zm6enCr+Veeat4nS/vdOmSGRFtpPNcMQc/Mp/kKENaI7e7na2sZrlMM0MbSYz/AHRk4/CpLO4S8tI7mJw8LqWGcEqM8j68VyF340trmxmt1tHUyxNGDuHBIx/KszQ/Eh0ZXilQzQudwCnBU+oFFykdJ43AGiwkkg/aBz/wFq7ayuESRSWzjODjkfjXlmveJYdZsY7aOF4ysgcliDkYYY/I1vxeObcqCLObcOnzCkVY9B8NeKba/wBR021SB1I3hiSGwE29Bj2atPx5N9r8P38uAVESop3gnG4ZJ6YPNef/AA2hvrbVotaSBWsxPIOZQCoKgNtXHPJavWPEd/a614b1CwBeEzQlVkcAhTjIJw2ccVnyaMcqlpJo8giZXsrfDDIjVTnvhQuP0FcL/Zl6PGQlFtJ5P2jzfM2Nt25zndjHWnx+IJNDuHtZR58QAYg5BUkZOD+NWz45sN277NcbvXK5/PNbLYzna7aN3XWCaFfMW48ogD1J4Arn/h5Z+ZrQv22gQMFUsMjcx6j6CsfWfEs+qr5CR+RbkgkZyWPbmtLw14lg0u1itBaySSu5O5WA3Etx+mPzqmyUe1axpUmoyW0kLpEI5d7AkjK7cYwPrUOoW5v9EltiCJBkrweGUdP6VzOpeJr+a9MtrdSRRHAWMgEqMc9veo5fHT2V0sM2nXDSBVYsGwHLclgcYIJOOOMD1rzkrnXpc3/hTGbvU2Yjcqpubg9iRz+O2vZXCIVG0AM2AcDrgn+leQfCu5t/7a1jUdjwRzAKse4MAMgngE45Pb1r0u71COeJVj3qwbOSPqP6100laBz1X7xs7F5+Uc9a+afFjA/Ga8KKABuUADgYUjgfhX0JDqqeUBKjlwMMQvBNfMHjHXI7b4n6petC7CG5ljMeQCSC3OfxrdWM0bWo3b2VlJPDbG5lTbtjUHLZPbGc9a5y/wBc1O9sZrZvD10vmoU3gMcA9eNtNPju33AmznyOh3jjnP8AWnjx3bYz9jm3Hj74qriONSNFS58w7ZI0DIpGCSHAIHpwSfwr1T4cWwvY9JjkTes14okXHDLvG4H2wa8pu5VuLyeYcCR2YD2J5Fen/B3xHZ2viPTNNuY5Q5d/LdBu3SMCMEemCSfTFJgZ3je3iHxLubcRqIjeLGEA4C+aRjHpxXtj+CdBZtp02DaGzjbgZ3Zz+leCeLdYF945u7/yJItl4xdGxkFZGOPrxivpe3vIb+2ivLWXzLa4RZYm2kBlYbgSPSoZTPlLXLzWdI13UNOOrXxNrcvDuM7AsFYrnOfat/VrmSHR7cFmedo1UsxJZjtHJPrnNUfiTaCP4lavGx2h7lXPHZ1Vif8Ax41J4hkBvsGSOJYVLKJCQG2g4A468ipqatG9N25mcjOxd1Q/KyqAcevJP6mioixZmP8AEecfhk0VqYPU+tb1XhsrhwSNsbMDjHQE/wBK+cpHZAAGIJ6mvpbV/wDkE3v/AF7y/wDoBr5om+6KlChuRS3DtCyPgsozhgCD+FY8TFtzHgseQABj8K0Zv9Z/wCs5O/1psYy5YF1PsaqFgO3NWJ+q/Q1Xb71JCbE7ZH5UBS3bNA608UwOi8NXYIezc4P3k9xnkf1r0Dw5dJaalC8g+QMN/wBMYP6V5foP/Iat/q38q9Dsv9YfqK463xo7aXvQ1PYvscZAIGR6+oPIpfsUatwmcDPHHNWrf/j1t/8Armv/AKDSn734V0nCyq9qjrtKbgeoPPp/hUR0m0kUiS2gYHqGAIP1GOa0PSl/joArQafHAuIY4EGCMKoAx6dPap/Kx02n6VIOlRQ07Bcds2en8/8APSua1+ALdGQDG5Bk4PUHB/SumgrH8Rfdi/3W/nTjuJnhPxPYf23ZjsLbj67mH9K4cjHNdx8Uf+QzYf8AXv8A+ztXDGqe5S2JY1wwYdQfzqEk7h7VMnUfWoz96kFh8E0iMCGJBOCuOor3P4eeMdP0zwo1lrFz5TW8pFupVmZo2AIAGOPmLdcccdK8Qs/+PhPrW7B/yEo/90UmXGKPpbR9YsNbtvOtZcgHDKcZH4ZrSMWTweO3SvHfhf1n/wB+vYW+6KkzmlcURkHOM+2aztdsJL3TlhhiMjCZXePzApdcYKgnGDzV8fep4+63/XegdPc84igCeeGyzIqBi2MkgNzj61WdUfCsoJGSc85q7L/x93//AAD+bVSP+uX8a1jsdsNiW1RBIDtAGcge9d1pUCGyclNwaeVjhQed2M/+O1w8P+uSvQ9E/wCQb/22l/8ARjUpGNbRaCGytycmHJ79cflmlS2hXkIV9mY/41dH3mpkv36zOc8D+LixjxmFjUZFrGJBno3zH/0EqfxrzxuTmu5+Kf8AyPmo/wC6n/opK4Y/cp3NF8KEyAeQDTZH+de+ck0H71Mb7350hEyE468jFaNphlBAHPWsxPvVoWP3VpFRPdPh+Wl8G2ZEQO15V5J5O8nP61s3908CNEIAZJEZVIPQkHGc9eT3rL+G/wDyJVp/10l/9Daruu/8f1v/ALg/9CNMzlueM+OPDJs7OK/RvNlLiOVEcPtG0sCwCjHAxnpyK89DZPNew+Lf+PmX/r3/APZRXjo+9VISJhkMABwBkjsfwrtfhZo6ax46s1lRWgtUa4kVhkEKMKP++mWuLH3R9K9Q+B//ACNmo/8AXif/AEZHTAsPAkF20QyWViuW54xV/wAcmNbfwvawsDPDZF3VuAyMFAUn03Kx9u1V5/8AkJN/vGm+Ov8AkMaR/wBgyD+TVxQ2Z1dUdL8P4YzqUkgt3RkiLFmTDZJA2lsc9M8+lehZLdD+XFch4E/49Lv/AHU/9mrsFral8JjV+MQKR0Q+vavmb4kQmDx9rSEEZuBIB/vKGz+tfTdfN/xX/wCSjat9If8A0UlaozODJBboPyrb1Dw3e6Zoml6pOo8jUldoTg/KFOOfrkMPasX+KvXPHf8AySjwd/1yi/8ARK1T3DqeSlTnIP1H611fw70xtT8Wwxx3E9vJBG06S27KrKy4GASD/erlB95q9F+C3/I2zf8AXlL/AOhJVPYDb8TeAtQ1bxDeapHcW0AuXDFZAQdwUAnhcZJBP410/g5fEmhWsFlPqmnXWnQk/Kwcuq5yVVuMD65xXbJ/x6r/AJ7iqd5/B9azKPGPizCr+N7W+RkMd7BExZXBG5TtbkH0C1jeLyXe2aMfu9xVivZugrp/jd/zA/8Adn/mlc5b/wDIOT/rotKXxI1p/CzkUUO4KjO4kD24xminWv8ArE/3DRVmLP/Z"/>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pic>
        <p:nvPicPr>
          <p:cNvPr id="14" name="图片 13">
            <a:extLst>
              <a:ext uri="{FF2B5EF4-FFF2-40B4-BE49-F238E27FC236}">
                <a16:creationId xmlns:a16="http://schemas.microsoft.com/office/drawing/2014/main" id="{5F288060-EBCB-4244-9940-9582939C4B67}"/>
              </a:ext>
            </a:extLst>
          </p:cNvPr>
          <p:cNvPicPr>
            <a:picLocks noChangeAspect="1"/>
          </p:cNvPicPr>
          <p:nvPr/>
        </p:nvPicPr>
        <p:blipFill>
          <a:blip r:embed="rId4"/>
          <a:stretch>
            <a:fillRect/>
          </a:stretch>
        </p:blipFill>
        <p:spPr>
          <a:xfrm>
            <a:off x="707680" y="1873885"/>
            <a:ext cx="9519920" cy="4862584"/>
          </a:xfrm>
          <a:prstGeom prst="rect">
            <a:avLst/>
          </a:prstGeom>
        </p:spPr>
      </p:pic>
    </p:spTree>
    <p:custDataLst>
      <p:tags r:id="rId1"/>
    </p:custDataLst>
    <p:extLst>
      <p:ext uri="{BB962C8B-B14F-4D97-AF65-F5344CB8AC3E}">
        <p14:creationId xmlns:p14="http://schemas.microsoft.com/office/powerpoint/2010/main" val="680203728"/>
      </p:ext>
    </p:extLst>
  </p:cSld>
  <p:clrMapOvr>
    <a:masterClrMapping/>
  </p:clrMapOvr>
  <p:transition>
    <p:random/>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6"/>
          <p:cNvSpPr>
            <a:spLocks noGrp="1"/>
          </p:cNvSpPr>
          <p:nvPr>
            <p:ph type="sldNum" sz="quarter" idx="12"/>
          </p:nvPr>
        </p:nvSpPr>
        <p:spPr/>
        <p:txBody>
          <a:bodyPr/>
          <a:lstStyle/>
          <a:p>
            <a:fld id="{49AE70B2-8BF9-45C0-BB95-33D1B9D3A854}" type="slidenum">
              <a:rPr lang="zh-CN" altLang="en-US" smtClean="0">
                <a:latin typeface="黑体" panose="02010609060101010101" pitchFamily="49" charset="-122"/>
                <a:ea typeface="黑体" panose="02010609060101010101" pitchFamily="49" charset="-122"/>
              </a:rPr>
              <a:pPr/>
              <a:t>29</a:t>
            </a:fld>
            <a:endParaRPr lang="zh-CN" altLang="en-US">
              <a:latin typeface="黑体" panose="02010609060101010101" pitchFamily="49" charset="-122"/>
              <a:ea typeface="黑体" panose="02010609060101010101" pitchFamily="49" charset="-122"/>
            </a:endParaRPr>
          </a:p>
        </p:txBody>
      </p:sp>
      <p:sp>
        <p:nvSpPr>
          <p:cNvPr id="10" name="文本框 9"/>
          <p:cNvSpPr txBox="1"/>
          <p:nvPr/>
        </p:nvSpPr>
        <p:spPr>
          <a:xfrm>
            <a:off x="401320" y="1250950"/>
            <a:ext cx="4493538" cy="461665"/>
          </a:xfrm>
          <a:prstGeom prst="rect">
            <a:avLst/>
          </a:prstGeom>
          <a:noFill/>
        </p:spPr>
        <p:txBody>
          <a:bodyPr wrap="none" rtlCol="0" anchor="t">
            <a:spAutoFit/>
          </a:bodyPr>
          <a:lstStyle/>
          <a:p>
            <a:pPr marL="0" marR="0" lvl="0" indent="0" algn="l" defTabSz="914400" rtl="0" eaLnBrk="1" fontAlgn="base" latinLnBrk="0" hangingPunct="1">
              <a:lnSpc>
                <a:spcPct val="100000"/>
              </a:lnSpc>
              <a:spcBef>
                <a:spcPct val="100000"/>
              </a:spcBef>
              <a:spcAft>
                <a:spcPct val="0"/>
              </a:spcAft>
              <a:buClr>
                <a:srgbClr val="333300"/>
              </a:buClr>
              <a:buSzTx/>
              <a:buFont typeface="Wingdings" panose="05000000000000000000" pitchFamily="2" charset="2"/>
              <a:buNone/>
              <a:defRPr/>
            </a:pPr>
            <a:r>
              <a:rPr lang="zh-CN" altLang="en-US" sz="2400" kern="0" noProof="0" dirty="0">
                <a:ln>
                  <a:noFill/>
                </a:ln>
                <a:solidFill>
                  <a:srgbClr val="333300"/>
                </a:solidFill>
                <a:effectLst/>
                <a:uLnTx/>
                <a:uFillTx/>
                <a:latin typeface="黑体" panose="02010609060101010101" pitchFamily="49" charset="-122"/>
                <a:ea typeface="黑体" panose="02010609060101010101" pitchFamily="49" charset="-122"/>
                <a:sym typeface="+mn-ea"/>
              </a:rPr>
              <a:t>（五）开放条件下的宏观经济学</a:t>
            </a:r>
          </a:p>
        </p:txBody>
      </p:sp>
      <p:grpSp>
        <p:nvGrpSpPr>
          <p:cNvPr id="5" name="组合 4"/>
          <p:cNvGrpSpPr/>
          <p:nvPr/>
        </p:nvGrpSpPr>
        <p:grpSpPr>
          <a:xfrm>
            <a:off x="0" y="266700"/>
            <a:ext cx="5953124" cy="1227455"/>
            <a:chOff x="0" y="499"/>
            <a:chExt cx="8634" cy="1933"/>
          </a:xfrm>
        </p:grpSpPr>
        <p:sp>
          <p:nvSpPr>
            <p:cNvPr id="8" name="矩形 7"/>
            <p:cNvSpPr/>
            <p:nvPr/>
          </p:nvSpPr>
          <p:spPr>
            <a:xfrm>
              <a:off x="0" y="499"/>
              <a:ext cx="8598" cy="1059"/>
            </a:xfrm>
            <a:prstGeom prst="rect">
              <a:avLst/>
            </a:prstGeom>
            <a:solidFill>
              <a:srgbClr val="BFD3D1"/>
            </a:solidFill>
            <a:ln>
              <a:solidFill>
                <a:srgbClr val="BFD3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11" name="文本框 10"/>
            <p:cNvSpPr txBox="1"/>
            <p:nvPr/>
          </p:nvSpPr>
          <p:spPr>
            <a:xfrm>
              <a:off x="0" y="542"/>
              <a:ext cx="8634" cy="1890"/>
            </a:xfrm>
            <a:prstGeom prst="rect">
              <a:avLst/>
            </a:prstGeom>
            <a:noFill/>
          </p:spPr>
          <p:txBody>
            <a:bodyPr wrap="square" rtlCol="0">
              <a:spAutoFit/>
            </a:bodyPr>
            <a:lstStyle/>
            <a:p>
              <a:pPr marR="0" lvl="0" indent="0" algn="l" defTabSz="914400" rtl="0" eaLnBrk="1" fontAlgn="base" latinLnBrk="0" hangingPunct="1">
                <a:lnSpc>
                  <a:spcPct val="100000"/>
                </a:lnSpc>
                <a:spcBef>
                  <a:spcPct val="100000"/>
                </a:spcBef>
                <a:spcAft>
                  <a:spcPct val="0"/>
                </a:spcAft>
                <a:buClr>
                  <a:srgbClr val="333300"/>
                </a:buClr>
                <a:buSzTx/>
                <a:buFont typeface="Wingdings" panose="05000000000000000000" pitchFamily="2" charset="2"/>
                <a:buNone/>
                <a:defRPr/>
              </a:pPr>
              <a:r>
                <a:rPr lang="zh-CN" altLang="en-US" sz="3600" kern="0" noProof="0" dirty="0">
                  <a:ln>
                    <a:noFill/>
                  </a:ln>
                  <a:solidFill>
                    <a:schemeClr val="tx1"/>
                  </a:solidFill>
                  <a:effectLst/>
                  <a:uLnTx/>
                  <a:uFillTx/>
                  <a:latin typeface="黑体" panose="02010609060101010101" pitchFamily="49" charset="-122"/>
                  <a:ea typeface="黑体" panose="02010609060101010101" pitchFamily="49" charset="-122"/>
                  <a:cs typeface="黑体" panose="02010609060101010101" pitchFamily="49" charset="-122"/>
                  <a:sym typeface="+mn-ea"/>
                </a:rPr>
                <a:t>二、宏观经济学的研究主题</a:t>
              </a:r>
            </a:p>
          </p:txBody>
        </p:sp>
      </p:grpSp>
      <p:sp>
        <p:nvSpPr>
          <p:cNvPr id="29" name="矩形 28"/>
          <p:cNvSpPr/>
          <p:nvPr/>
        </p:nvSpPr>
        <p:spPr>
          <a:xfrm>
            <a:off x="10417175" y="1173480"/>
            <a:ext cx="735965" cy="700405"/>
          </a:xfrm>
          <a:prstGeom prst="rect">
            <a:avLst/>
          </a:prstGeom>
          <a:solidFill>
            <a:schemeClr val="accent1">
              <a:alpha val="0"/>
            </a:schemeClr>
          </a:solidFill>
          <a:ln w="88900">
            <a:solidFill>
              <a:srgbClr val="BFD3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6" name="矩形 5"/>
          <p:cNvSpPr/>
          <p:nvPr/>
        </p:nvSpPr>
        <p:spPr>
          <a:xfrm>
            <a:off x="10711180" y="119380"/>
            <a:ext cx="1372870" cy="1306195"/>
          </a:xfrm>
          <a:prstGeom prst="rect">
            <a:avLst/>
          </a:prstGeom>
          <a:solidFill>
            <a:schemeClr val="accent1">
              <a:alpha val="0"/>
            </a:schemeClr>
          </a:solidFill>
          <a:ln w="88900">
            <a:solidFill>
              <a:srgbClr val="F9C4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7170" name="AutoShape 2" descr="data:image/jpeg;base64,/9j/4AAQSkZJRgABAQEASABIAAD/2wBDAAgGBgcGBQgHBwcJCQgKDBQNDAsLDBkSEw8UHRofHh0aHBwgJC4nICIsIxwcKDcpLDAxNDQ0Hyc5PTgyPC4zNDL/2wBDAQkJCQwLDBgNDRgyIRwhMjIyMjIyMjIyMjIyMjIyMjIyMjIyMjIyMjIyMjIyMjIyMjIyMjIyMjIyMjIyMjIyMjL/wAARCAFNAfQDASIAAhEBAxEB/8QAHAAAAQQDAQAAAAAAAAAAAAAAAAEFBgcDBAgC/8QAVBAAAQMDAwIEBAIGBAkHCgcAAQIDBAAFEQYSIQcxE0FRYRQicYEykRUjQlKhsQgWwdEXJDM3cnSSsuElJ0NTYnWCGFRVZHOUorPS8CY2VmaDwvH/xAAbAQEAAgMBAQAAAAAAAAAAAAAAAQQCAwUGB//EAC0RAAICAgICAQMEAQQDAAAAAAABAgMEERIhBTFBEyIyBhRRYRUjM3GBobHx/9oADAMBAAIRAxEAPwC/6KKKAKKKKAKKKKAKKKKAKKKKAKKKKAKKKKAKKKKAKKKKAKKKKAKKKKAKKKKAKKKKAKKKKAKKKKAKKKKAKKKKAKKKKAKKKKAKKKKAKKKKAKKKKAKKKKAKKKKAKKKKAKKKKAKKKKAKKKKAKKKKAKKKKAKKKKAKKKKAKKKKAKKKKAKKKKAKKKKAKKKKAKKKjeu7rcLLoy5XC1tlyawyVNgDdjkAnHnjvQEkoql+i+ttS6muNyi3d5yZGabDiZCk42L3Y28d8jPHlirC1zqZzSOlpN4bjpkLZUgBpSykHJx3FASaioxobUzmrtJRby5HTGU8paS2lZUBtUU9/tVQTeq2r2eqK7a2kCKmb8OICmh8yM4znvnHzZ7UB0NRXlJ4r1QBRRRQBRRRQBRRWNa8AkeQ7UAjzyWG1uLOEIG4n2qJWjqZpy6OLZXcGYchLimw3JUEb8dlJJ4Uk1VDXW/UDuuAwYzP6LVL+H+H8P8AWBO7AO796pn1v0/Cm6EduSkoRKtykqYUAMEKICkkfxoCz2pjDxw2+04cZwhYPHrx5VmBqvOmGmrZFskO/Rovw78+I0pxvHCSBglJ7gK7kdvarCGQKA9UUUUAUUUUAUUUUAUUUZFAFFFGaAKSsMh9uMy486sIabSVLWTgJA5JP0AqHWDqrpbUl+/RECY78SrPhl1soS7jySfpQE4ooooAooooAooNR66avsdvcciu3u3sTQklLbr6Rg+WfTn1oB/3jdivVcnaZc1s/wBSorzTlwemLlgvublKbU3u+bJ/CU7c109ebxGsNok3KWtQYjIKlkcn2H1PagHPNJmubLp1+vj01Rt0WOxGCvlQ6kqURnzP/wB96tHpx1Mj63ZcjPtoi3JkZW0k8LHqmgLDorzuGe9esigCiiigCiiigCiiigCiiigCiiigCiiigCiiigCiiigCiiigCiiigCiiigMEqU1EjOyHlbGmkFa1HslIGSf4Vzbq7q3qy4p+OtajbbK86tmMpKAVvbcZJJ9iOPeuhr/AXdrDcLehQC5MdxpJ9CUkD+Ncm6hlPNaOs1glwX4sy0ypDbviI2he7acj1Pf7YoB70l1a1Xap6I+Dd2njj4RTYClE+aSkZzU+cGsOqU5iDPsq7LpxJzIS4o73SPMHuSD2HbzNVJ01TnqTp7nH+Np5+xrsQcnOD+VSCmtS6sT02htaP0hEVJlstLkOKkEueAg5USfXzNVX/ha1cucZxmRxI77/AIRvcB6BWM1O9dLXpzqbqCXOYeMW92hbEZ9KSQhQQE4/NOP/ABVRwOQMfu/2VkkDpnpp1Pm36a1ZdQxks3B9j4iM8lO1MhH09eCeKtgHIrnTQynNS630b8Cyvw7FbgJbxSQCfm+XP/iA/Oui0nKQaxYFoooqAFFFFAIe1VF1E6uv2C6O2XT8REqcwgqkurBKWeAew7kVbiuB965obLFvu/UyJdCE3V+O8plS+60btxx9Rg/SpSBDk68uKb/+nUwbSm47t/iJhDhX72O2ferIhWjqH1TjwkX91EOxFQf8RKEtl0Y4wAcnz+lUeRye/wB67L6fJ/5v7B/qTf8AKspID7AhtW+ExEjo2MstpbQnOdqQMAVs0tFYAKKKKAKKKKAKKKKAKwyVOoYWplsOOAZSgq2hR9M+VZqKAqLWuuNe2C5RkRbDb0sPu+Gyovl0vq2k7R2IPBqJ/wCGzWsRLMm4WGKzCLm1Tqozic88gEnGcZq2dY2mdcrtpd6HGLqIN0TIfO4Da3sUCefrWxrXTjep9KyrWqO068ts/D+KSEtu4wlWfLHNAa8HUundfWGdEt9wQ4h5tTDiD8i0ZBHY/wAxVFWe12Hp71KiLu19EtERzen4NtSglWMDxD2BGecZqwI/QG0u2uEXbjKi3FDQRIcin5HFeuDzVT9TtGM6G1Ezb4rz78d6MHUOPY3E5IUOPpUg64YfakMtvMrC21pCkqT2IPYistQLo9dF3bptbFuElyOFRlEnvsOB/Aip7UAKKKKArnrLqqXpvSLbduUpE24PfDtuJOCgYyoj38vvXNmqLfHtV5XAbfVIfjpAkvLOQp79sD2BOPsa7A1KzbzZ3pdwjMPohIVJR4qAoIUlJIIz2rjm2qj3LU0Zy6vbI8mWlUlzHYKXlRP8fzqQWhom+a70Lp5gJ009c7RLT47O0ElGfdOcZ74Irc1RM17q7Rd5kXayt262N7HGmdh8Xg8nnkjB5JxV9sIbSy2lnAaCQEbe23HGPbFe3WUvNqbcAUhQwpJGQR5ioBxnp+8Wq2W26xblZkTX5TQDD27CmVYP5c4P2xUn6LrRE1w3LflNRoqW1NKW6sAKWRwkZ7n25q3rj0P0jcJqpQafjlRypthe1J+g8qz37pLY52kBZLa2ITrKvFYfxkhzGMqPcg1IE6y3G9WzQ5esy3W1F9KZDrP40N85wR25wKjnQa66guMS6N3N+RIgNlHgPPkk7z+JIJ5IxTHfZHVrSemZLc2Qw7bY6QgzUlK3NpOBg9/PzFQfSfUbVlikl6PMfmQ2R4kiM6dyCjOCceXfuKgHXac4r1TdYrvHvtkh3SKcsyWg4keme4PuDkU40AUUUUAUUUUAUUUUAUUUUAUUUUAUUUUAUUUUAUUUUAUUUUAUUUUBp3GF+kIEiJ47rHjIKPFaOFoz5g+Rqtp3Q613TZ8fqK+SthJT4zyVYJ74yKtWigKij9ALFEkNyI16u7TzZ3IcbcQFJPqDinX/AAT/AP7y1L/72P7qsg0lNgp/VnS1qHpi5T3NT32UqNHcdQh98KSSAeDx59qoRNsaOkHbutay+ieiNtH4SgtlWfrkV11rn/8AIl9/1J3/AHTXKbQP+DOT/wB8Nf8AyFVKZBdfT3p03I05Zr2jUF5ZW802+thp4JQcfsnjJFXCOEgVFOmn+bbT/wDqaf7allRsBS0lLQkKKKKACM1X3U/TFle0xer8u3tG6MQHEokZIIGMcjODxxzVg1FOpX+bjUH+pLoDkcwG/wCrwuQWrxDLMcoPbAQFZ/jiuuem5/5udP5OT8E3z9q5RJA0OgZ5/Sq+P/4U11d0646eaf8A9Sb/AJVkwSqigUViAooooAopCRSb088jAoD1RXkuJHdQGKNwPY0B6orzkeor1QBivJSPSvVFAY1rS0CSQEjknyHvXKPVzWMbV+qkKgt/4rASphDxPLvOSceQz2rojqPMegdPb7Ijkh4RVJSoeWeP7TVJdKdFwtV6R1Ql5I+MdCYzDihnw+N4P5gZoCxOgagenWAckTXQf/hq065e6ea3kdM73Osl/ivoird/XIT+JlwcbgPMEfnxXQ2n9VWXU8ZT9nuLMtKMBwIOFIJ8iDyKAe6hesepdl0VJjxriJDsh9BWlthAJCQcZOTipnkYqOak0Rp7Vi2V3i3pkOMgpQsKKVAHyyPKgKK131Zna2j/AKAskB9mLIUErGMvP8/hAHYU06w6dnSWgrPOmqxdZMhaZDYOQhJTwjjzGOfrXRlj0Vp3TZK7VaY7Dh7uBO5f+0eaq3rRY9Uak1NaYNutzztvCBscaRuQlxRAUVnywAKkFjdMpz1w6d2SS+Sp1UcIUSe+0kZ/IVL6adOWduwWCBaWcFuIwloKHmQOT9zzTtWICkwKWmDV1/b0xpmfeHE7vhm8oQf21nhI+5NSCGdb75DhaDl20ymhNlqbCGd2VlIUCTjyAx51SXT+0XG6x9TN2yOZEj9FqQlseZUtI49+M0jFhvet4GoNWzZClohtlxx1QyXVj9geiQP5CrM/o5ojJgX1zAMovNA+uzBxx6ZzUgsvp3ZpVg0JabbNSUSmWsupJyUqUoqI+2alNIMUtQAoopMj1oBaKQKSexpaAKKKKAKKKKAKKKKAKKKKAKKKKAKKKKA8qcSjO44AGSagtu6uaUuepBZI0p4vrc8Jp1TWG3F+gP8ALPepBqq+W/T1hl3C6LKYiElKtoypWRjAHrzVA9MdEWfUmqzcYV1d+Et74eEN5na8oA5Tkg4xnGSKA6YCqgty6u6Utepf0HIkveOlfhuOpay22v0J+9TnbXNfU/RNo01qoXSZc1/CXB9T5iNNZeGTlWCSEgd+/rQbOlULC0BSTkEZB9a9Ux6Wvlv1Bp+JcLYtSoq0bUhYwpO3ghXvxT5QBRQaTNAatygM3O3SYMgFTMhpTSwDjgjBqtk9D7MjR7thTOk7lyhJEraNwUAUgY9NpxVnuOpbQVLUAB5nyqM3bW8CAVNMf4y8PJH4Qfc1nCudj1BGqy2Fa+5jzZbVHsdlh2uLnwIrSWkZ7kAedZn7hFijL77bY/7SgKrV/UOoLwwtyOrw2kk7kMJJIHrn0rDabWZM1tdwU+t5WVoaXnnH7SyeyT2q28FwTc32vgpvOTlqCLVZkNvtpcbUFIUMgjsay7hTdAe3MISfCCwBuQ2rIH/Ct4GqTWnouRntbPe4VhkTI8VAW+6htJOApZwKyVryGW3mlNuoStCu6VDIpomUmjM0+26kKbcSsHzSoH+Va12tzF5tcq3SQSxJaU0vBwcEVBtQ2RNq8e4QJjsdRO4Mt5+/A7Cm+3a5ucJYD+2W3nBC+FD71crwp2x5w7KjzoQlxn0bH+BDT/8AVlNl+LmbRKMn4gEb84247YxgCrDtluZtVujwIqdrEdtLbYJzhIGB96Z7XrG3XPCC4WHf3HePyPapClRIz/Kqs4Sg9TWi5CyNi3FmSikB5pawMwzXhSwBWKRKZisqdkOoabSOVrOAPuap3qFraSmQ7bkeJBmw30vw5DDm5Dzfbn3/ADFb8bGsyLFCCMJzjBbZL731It9uZiyYu2QwZpiy+cLYxkZx9arm8dTZ70eZDbeUpbVwDsZ5Hy5ZCs7SP/vINQKVMcmSnn3T8z6y4tKfw5PfisJIx3r2eL+naa47u7Zz55Mm+iXzuoNzkrvim1rR+k0oQPm4bCcDj0zz2pzg9UJrFxEpwu+FHt4jtMFWQpzgblfeogNM31UX4sWmX8OE7/EDZximon14q1Hxfj7vthrox+rbHtl86a6jpnuWm3yFJflOx1PTX87ENYyfvU+tt0iXWEiZCeS9HWSEuJPBwcGuSkuKSFBKiAoYODjI9KnWktdvWySyZzz3wkNjw4sCKnCXVeqv+PnXC8l4B1L6lPa/g305O3qR0TRWha5650Jl51rwHVoCnGSoEtk+RrfrzLTT0y8nvsbr7amr5Y51reOG5bCmicdsjGftUK6X9O5mhG7kmXcG5RlLTtS0DtATnk58+asakJCRk/xqA3oimq+nmntYpCrpDxJSMJlMnY4B6Z8x7GtTQ3Ta26EcmuwpciS7KASpTxHCRnAGPr3qXOy0ISVdwPOmxF2anxXlRw46lIIKUoUgk+xPepUW/ZpldFDo9LZjjLrqED/tKxTa9qizskhc9nI74Oai6IVrlywiXbnUHOFLdmAlP1G6nJuNAUh2PbLay3Ia8pDJCSB3wfOtyrgvezR+4k/xN4a0sqvwSFr/ANBpSv5CtmHqO3XB8Mx1ulxXZKmlJ/mKhU+5zICALb8JHyf1kdhPiK3eZziteNrG9RSrxktuem9rHP2rfHE5R3H/ANmn964S1ItQLAAzxS5FQe333UsvDirS0po453eH+WTTg5qJUeZ4Ukw4yEn5guQCvH0FV5UuL18lhZSa38EozUC6wWufeensyLbmHH3kutuKaQMqUlJ5wPP6VuzNeW+IMMhcpY8kDA/M04WrVltu2EJd8J//AKtzg/b1qXjWxW3EyjlVuWtkV6S6ckRemKrdeIKmVS3HvEadThRQrgZH0qonm9QdGNcOyGWi5CdVtQVHKJLWchJPkoV1KCFedatxtcK7xFxJ8ZqSwru26jcK0FkatE6sjaz041d4zDrAUtTa23CCUqT3AI7ipHWla7TBs0FEO3xWo0dH4W2k7Uj7Vu9hQHhxxLSCtZwlIyT6CqijdcbZc9QKs8eA9HbfUWI81SwQVnISSnHAJ96k+uupdk0WExpYXKmupyIrOMhPqongCudrVd9IN6q/SEm13FmGXFKS2l9KwyVeY4BIGcgZ8u9AXfoHXM13UcrReoHUybtD37Zrf4ZGOcYxwQD39qtIVzx0ytEO69SET7EmSbNZ2FI+MkDK5Dis8q9zk8egFdDigFooooAooooAooooAooooAooooAooooCjf6RN0W3As9sQopS6tb6xnuEgAf7xqFdHNYWvR14lm8BbLE5tLbcoJJS2UnsfY5/gKnP9ISwOv2y335DyQ1DUWHGz3O8ggj8jWx0e03Z9QdMAxdbdHltia6QHRkg8dj3FCCbf4TdGFoLGo4O0HH+UOc/TGaojrJrG2avvEJVoCnmIKFIXLwQFlRzge3Herx/wUaJMcsf1ejBBVu/ErOfrnOKh3WLTtp090vVHtdvjxGjNaz4SMFXB7nuakGl/R0ua12+82xRJQ0tuQgHy3ZBx9xmrzqkf6Plgcj2q4X5bgLctQjttjuNhyon6k1dvYZqGBTxTTeb7Fs0YvSFHJ4ShPKlH2/vrT1LqRmzxtqSFSVg7EHtn3qtwHLtJVOuc7w2lHBWo5JHokVdxsN2LnLpFDJzY1vhH2Pqpd51c6dhTHgpPbPB5/jWs/o9bTqwZrIbSnduXwffgc4rejXNdwfattr2xYiFBKncgKUPQDyrcn6aXcJD0mfM2IwAhKOwQP3vWrUbZVS0ukc9x+p3IZ7ay/LmMxLStTERAAflNJPzLA55re1Rdo8JSYkdDTzygA+pZJJA4AOKbrjqRMeP8BZh4LCMpLoSMq+h/tqMgqUo5yVE+uST/bVmnFdj52+ka53cY8IDxF1LLtrwVBYjsI7FCUZ3emT3q0rLNVcbTHlLTtW4gFSffz/jUK0xpDx9k64I/VKAUhk5H3NT/bta8NHyjG0EeVc/OlS3xrXo6GCrIrdhlyOeawBe5GVApJ5IPlWKKyqMyltTqnCEgZVjOccmvT+5TSw2QlZSdpPkao70XJTIprOC4WE3SM4pLrCdqkjzQaroYPPFWBqS4LbtjHxLj0aYFHKEYIc4wcjONtQN9bLhC221IUfxAnIz7V6PxTkoaaOFm6cjGfL27VI7HrCfaloaeKpEb91R+ZP0NR1PPelxzXQvx67Y6mtlau6db3Fl12q7RrtFEiM4FJPcZ5T7GnHNUbb7lMtUoSIbmxQ7pPKVD0Iq1bJf2LzCLjWEvJGFtq7g/wB3vXmcvBljvr0d/FzVatS9ka6i392DbVNtR4c6EoFqaypz9YjPY49KoB95bywSpZSnhIUrO0elTDqNKdkX5xcyyi3zB+N5t3KXgOAeO5qFgnua9j+n8ONVH1X7ZpyZcpaHzS+lJ+qp6o8PDaGxlx5YO1Pt9TTlc9ES9JXK3u3wpct7khIWtkk8A9jn71Iek+rbZZGpluuUluMhxYcbcc4CjjBGacuqusLTMtLNqhuNynnFh3xkHKWgPPPmT2xVTIzc2ea8dL7H/X/kzrhWobfstRl2K5AQ4ypsxlIykgjbtxXN5tMfUuunoFn2sx35Kw0TykAdz9M5pkF0niOmOJskMJG1LYdO3Hpit7S9+Vpm/R7mhgPeHlCkk4+U8Ej3xWWL4m/Brssi9troTtjZqLJ9eOjaolnL0CeZE1sb1oWkJQsegx2+9VYFLZcyhRStJ4IPYirsvPVyyv2pbNubkPSn2SEp2Y2Ejz/4VSJ+uc+dbvB2ZVkZxyjDIUF+BavSy+uImfBxre7IdeUDMnSJH4R5Y/uq60KyMk1yfZHWE3ZhMlmVIZUrmPHXtU4fSr3f1uiHbIrbcB1mSWxmO8RloYwMkVwvMeOlHJ1UvZtqyFCvciavyUs+eT6CmS53lyLg/CSX0kZy0kYTVezdVXWWoYf8AD/quCr61pO3e4vFO+a8dvb5q0VeKnpORSt8hybSH16+x3JC3vi7oyVEnw0rTj6e1ZIF8lSJhFsi7to7SJBUT6+eKiZUVEqUcqPnQCU8gkHyI710X46HHr2UlkTTLHctiVwW5bTNugyh8zhdSFhJ+uawTNQwY14iB/L4QkbpDTpAz7pHFQEuKUnaVrx6ZOD9qyQYD9wlpixUAuL7A8D71W/xsYpuyXRv/eNtKK7J3c9VQXI7v6PuCWFIBJ/xfduPsaZLJP1BcnXWYzzbqwncVvJB21ILXoWGykOTHFPulJBSOEgn0p2sVjVZm1tF5LrZ/CPDAUn6nzqg7aK4uNfb/sufStm059IjC7lqmxqV8WyJTXmrblOPqO1ZRqOwXNKlXCIht1Q+dSkZJ+hFOd/vtsafctc34hIKQVKbyM58sio6zY7BdHFNW64vId8kODOfz5rOChKPKyOv7RqtbUuKltG4NEwJafiI01YZc+ZICcgA+9M930vMtTKnkOJdYRzvHyqT9qmtutJgIaQmU9hCeWt2Uc+YzW+82260pt1IUhQIKSO4rGGbbXLW9xMZ48Wt/JAbHrCXawlmQoyI/Hc5Ukex86sm2XSLdI4eiuhaT3HmPqPKqeu8F23XJ1p5O1KlEoIGAR7Ultucu1Sg/Ec2n9pJ5SoehFXcjBhfFWVdMjHzZUy4S7ReORS+VMdh1BGvcULbOx5Iwto90/8ACnofhrgzhKEnGS0zuQnGa3E5o1MllzU3UpVyINwTHHwQc7+HvTkp/wDD/M1UoJSlQ5JArqDrBpK0yNM3TUbkX/lKNF2IeSojI3AcjzODiubnrU61YWLspaPAfecjpSM7gUpSon6fNRIzOw9E2+Jb9G2lqJHaZQqK24pKE4BUpIJJ9TUhpn0oMaRs2e/wTP8AuCnesQLRRRQBRRRQBRRRQBRRRQBRRRQBRRRQFZdeBnpm/wD6y1/M1j6Cf5uB/rjv9lSjX+ljrLSUq0IfDLqlJcbWrsFJPGfbvXnp7pNWjNJx7S4+H3gtTrriRhJWo9h7AUBK8VVvX3/Nxj/11r+2rSqJ9QtJq1ppV+0tyAw6VpdbcUMpCk9s+3NAR3oSNvTJnP8A509/MVM9QXxqy21TywFOq4bRn8R/ups0Tp1OhtGtW2RJS4pordedH4dx5OPbiolPM3VtxeksAeA0oIbQpWMD1/tq1jUqc9z9Ip5l7qr69sYZct64SlyZCyp1R5J/kPavBbWlaUrTsUewXx9+afJOmn4hjhbL7yVEeN4WCAM4wPenuRCi3i7pgKirbbjICi7n8Q/d/vruTzK4ajBbRwVCU3t+zY0tYmokduY8nMpXIUTnaPQf31m1W1cJjEaFBbJS8o+IoHAwPI09NoS22hCEhKUjAA8hWZNcWVrdnNl6Eft4kZt2hobTOZri3nVDnBwE/Ssr/wCgbBcGGVQNqwjKHUo3Hvj7mpODmvJbbLniFCSodiRyKiWROX5M3RqivRmbUFISpA+UgEceWKV51DLSlrUEpSCST5V5bcSSUhQJT3Ge1QHV+oZqp79qaCUsBICiBkqBGTWFFMrrOKN1tyrhsabtqK4XC6KejvOoQgnwkoPl6kVmtupbsu4MIduA8PduX4mAnaO9YbNEbk2q4FgrVcEpAShI5Cc84PvTK40pvAVt+iTnFd6umqe6ku0cids19+zfvk/9JXV6QFlTZwlvP7optoAOKCMV0qqlXFRRVnNze2Lml3V5orYYnvINe2Z71ucLzRWflKVJScbknuPvWJPehwZbVg7Tj8XpWE4Rn1IyhJxltEHvLkVyesxG5bTQ5CJTm9SST2B9K3NI2Aam1JHtin/BStKlqWBk4SMkCm64kLlqxJckf9tYxWexXqTp68M3OIlCnWs/KvsQeCDXVlXYsNwo6eujrVyTluRcN/6TWJNlUuCp6O/GZKt27cHMDPzA1RfGBwORmrWvHWCTcrUIdttxRNeSULWfnAB4O0DuTVcz7FdbXHakTre/HZd/AtaCAf7q5vhnfS5RzJdv1t9m+7i+6/Q3ilPlxxSZHevSQVEBIJPoOcmvSSek2ysm9l3dIrFal6cF0MdC5qnVoU4vkpA4AHpxTJ1isVutxgTYcVuO5IWtLpbG0KIGRkdvOtaw2DqBpmC3KtyQIyx4yoynAfLzT5HFQa9365X64ql3KQpx0E7UHhKPLAT5V4/DxrbfIO6uxOK99lyySVfFrs0GXFMvIcS4ttSTkKR3FTe1PB2KFB590k5UXs5z96hkPYJjPiSPh07h+t252++KvCDp8XTT0cyLizKk43Ny2WwMp8gcd66Pl8mNM48l7OdanKOkQ880YreudqftUnwX8HIylSexFaNaITjNco+jnyWugpc+1JRWRCCskd92K+l9lZQ4k5ChxWOisZJSWmF09okMTWV3jvBTr/jo80KA5qTWjWzdyniK9G+HCk/IsuZyfTtVcUv8PpVG3x1NielplmGZZB+9kh1lOTLvRQhCR4QxvSc7yfP7UwNuOMupdbUUuJOUqB5BrzklWTSq7VvqojXD6b7SNc7ZSlyY5M6iuTc5uU7Jcc2HlHYEeYxVkw5jM6Kh9lYUlXkO4PpVdQbfapa2GFXF1ElzjaGex9M1IWNPGyu/G/pF4Mt8qbSgjf7ECuRmRol1Hp/8Fimya/skEyBFmpSJLLbm05TuHY0yK0rEFyXIP+QUP8hjgH61v269xLo2ktrSh0jlpRGRW+od6oRssr6TNklF9jPFs0a3zky4i3GXArJCTwofun2qZRpSZDQUMA+Yz2NR5VZochTD4OTsPChWqxufbN+Lf9OXF+ht6tf5rr7/AOxH++K5oncdMbb/AN6yv/lN11VrSyu6l0bc7VHcSh2SztQpXbcCCM+3GKpyX0Z1A7oK3WxLkb49uc6+82XPlSlaUp4PmRtzj3rQno7Se1tF3aWP/wCErN/qTP8AuCnitGzwzb7NChFW4x2ENFWMZ2jGf4VvVBIUUUUAUUUUAUUUUAUijignAJpm1Fqa1aXtip91lJYZSdqfNSleiR5mgIrqDrDpvTmolWaX8S462Ql9xhG5DRPkTnJxnyrUtnUOTA105p/UAb8Oe6ly1SGcbfBVnYF+eTiqW1Td9F6j1g5dW/0xFjyXAqUgNNqz5EpG7j6U+It9nv8ArqyxNMzpdyWuUiU488CBFYRyloefyjOffFNA6bByKWvKfX1r1QBRRRQBXkivVYnXUtpKldh3NCG9LbI7qYOTtltQstsufM+tJ52+SR9awQoceGz4UdpLaO5A8z7msz7peeU5wcngikTxVpbUNHCvt+pPZnwPahtlpLynQj51gBRHnXlOTWROc1HwYx9mVNZU1jHavae5rWzfEyedM9/v6bP4KEtl1504SgKx96dxWpcGG1xXHfAC3UoO1QSCofTNZQ1yWzKTfHojum5gRqS5R1vBanT4iSDlP0+o7V51HKgx7ww4gsFw7m5Iz82COAfQVF3pkaHJLsFqQ1IT+08oHB8zjHFNq3FvOKccO5Sjkk8kmuzRg85c96RQnkajxZKIFwgWa2zGESd0l8FaVto4QfIAn86iylqcUXF8rUcqPqaPakxXSoxY0vafbKs7HJaYUUoBJwBk+WPOlcbU2opVjI7jParPNN6MNM80UUVICjyoooCMagYWlYW48kBR/VtJTzj1NR/y71PpkYvtEI8MOdkqUM7ahUqN4LziUKW4lBwVlOATXUw71riy9TPaJj0pVCRrNK5jyG1eCoM7/wBpZI4q49bqhf1QuSprbbiEsKUlK8cqxxjPnmuY8qSpKkqKSk5BHcGtuddrjctnxk198IACQ4skAD2rlZ/hbMjKV0Z9HRrvjGHHRP8ASPScXyxR7jOnuxviBuQ2hAzt8iSfM0xT7MvQOvYfxaPHitOpcbWsfjb7E/UZqaaO6qW6Dp5qJefGTIjgNp8NvduR5H+dQTXmqU6qvypbIcTFbQG2UrGCB5k/Wq+H+/syZ1Xfh2v/AIZTdSimvZf7+prMxanJ6rjHVGQjcVBwKJGPT3rmK6yWpl3lyIzZaYddWptGRwCcitXOSccZ744z/fWZiOp5YKgoNbglbgHCR6n0roeO8VX45yslLezVdc7ND9o23yZ13BhuQi+2N3gSk5DqfMfWr8iMNxo7bbbaGgB+BsYA9QKiOjtMG2RG1TmYkgsL3Q5TY+YpI86mIJJrzHlspZN216RXb7IVrdX/ACnG/wDZf21Gamus4Cn4rUttJJZOFAeh86hVdHx006UihcmpBRRRV81IKKKKAKWkooBe3enC22eZc3UeE0rwSrap3HCfekssBVyu7EcDKN25fskd6tFiIxDZDTDaUIHYCuXnZrq+yPstU0cu2RROh9rycTlJQAMHZ8351IYkJuAwWW1ur57uLKj/ABrdKqxKIzXEnfOfc+y0oRgujUTboTa96YzSV7t+5Kec+tZVHkn1r0o81jKq17b9mpnhRxSAj1oVzSYoF7Hm2SC42WlnKk/ypywD5Co5Ec8KQlQ+4qRJORWicdHZxJuUNM9gUdqTNIo8HisS2LuHrUd1hqd3Stq/SKbW9OYSoJc8J1KSjJwO/fJIHFc6S7nrn/CgtIeuH6R+MIQ2kq8PZu4AA4KcVePVBZVpONE5zJuURleB3BcBP8qAmFslvzrcxIkQ3YbricqjukFTZ9CRxW7SAADFLQBRRRQCHtVLdQ2o9z6x6att2GbV8OpxtCz8i3PmPP3CRV1VGNX6MtGq4rBuDaw7DUXWXW1bVJOO2fQ0QOOHgPiXQOBvPHpzXQvS9yz6T6Suasfi5eysyXUDLi0pXtAGfLmqDRbX5TVwlNlHhQyFO5POFL2DHryRV46fdhN/0aJCZzyGm3G320lfmsufKPrnFZsFz2u4tXa2xZ8fPgyGkuoz3wRW7VP9P+qOlrZoa0wLndkMTI0fw3EFCjtwTjy9Kkur9cXG1aajag07bWbtbloLrz6ntiW2/I47msATuiqqga46jXKAxNiaHiuxn0BxtYnD5knse9bH9a+p/wD+go3/AL8n++p0CzTTPqPcbLJbQ6lpTidoWrsM1C9HdQNTaj1TLtMzTjMRuCoomOIkbiyrHyjH7WceVS7UKESYhiOKx4qSO/P1rKH5JmjIlxrY0wWFRoLLC3fEUhOCr2rbTWuyktsoQpW4pSAT61sJqxJ7ezgJmZFZBWJPesgrFm6JkHFe0nNYwa9g1i0bkeyrakk+VQ1OvVIccQ9EztUQChXofepVMQt2I62hW1akEJPocVVzlmuKZLjXwy3FoOFFAyM/WruDXVYn9U03TkvxFdTIvt5cLDQLrxKgncOB71le0/PjMKceQkKQCstZyrYDgqwPKpTZ2bfZWWUOzIqJRT+uKjlR9s+WKckyYUm7Bxq4MLSpooDIIyee+as2ZlkXxrX2o1xpjJbb7ILKsyxEEyAfiIu0ElP4knzBFNIzjP8AGrARbGf064YSX4zYyX0gFKCcDGPIg803RrEiFeJTT0VT7JRuaXtyE59vOt1HkGk4yNc6P4MsZyww7FF+MCFrwHPlTlZUab71LsMphTsRtYkkcbE7R9TTc9Y7gl9TaWFuJGSlaTkKHsa1ZMF+EhlUhAT4oykZzWdNNUpKSn2zCU2l2jXH2pKXzpK6u9eyuFFFFTsC1rSLMLg0ojPhsZdW2n9vmtmpHoxCHbjJSpIILODn0zWm+6VMOcfg2VfkVvO0rPbi26QltJfubqhHitDJCRTC5Geb8XLasNLKFqxwFemftXUVntLEOMGghK/CUrwlqT8yUq7jPlTXI6e2Z+JCiNpW2xGlfFKT+Iuq54UfTn+FUaf1FOD1Yto7kMblFNHNhCgcYORxzxilKFlClFCsJGT8vYVdt+6ewo1kv8jxN7sh74ppKU42JSc7B9efz9qhd6nWpySi5WtJQ1LaDEuEv0Ccd/f19QKtWfqqmMfXZexPDX5UtQ9EdgaZuE6U5FDXhyBHElpCiP1ifLH1qzdJ6XYjNt3ADaiVG2SYjg3ZV2yPTHpUITfnIt0kSoiCgOMeAjJypCcYGD9q8N6jmx7CLSyooa8YuKWFEHB8vzrzmb+ppZL4+kdmf6PyeHJMvNtpLbaUIQlCUgAJSMD8qypGKgdl1wqfeY8NCG2YLbBLrrn4iQO/NTSBOi3KOX4b6H2wopK0HIyKpV3xs7TPNZvir8KWrEep6HHLfISync6WztHqaq1xt5hfhvNKQsHBChVtY7U3X21pultW2AA8n5kKx5jyrqYeU6Xp/JzLaua2VotKkK2qBB74IxXmpXMtbt2sjctphaJrGW3WlDCl4/mainIJBBBHBBGCK7uNkxuX9lSdbh7Ckzntj86ysNGRIaZScFxaU/masyHp62w2g2Iza1Y+ZSxkmteVnRo6fZlXS7PRXjdouDrHjohvFrG7eE5BHtzWqGyVJByAeArHBq4220NNhtCEpQBgJAwMUw6lspuEFJioSHmVbkp7A+tc+vyrlLjL0ze8VL5NmyWePaoiQ38zqhlThHenRZrGwFIjtpVwoIAI9DQs1ypycpNssL7VoQnNYz35pc1jUrJ4rAxbEUeaxnvXo15NZaNTYlLSUoBoSkKMjBqQQ174yCTk4waYRTta1Dwlp8wqsLFtHQw5NS0b6lYBPAwM5Ncta+1vfdVfpCbHlORLDFkiKw22sp8VXJyrHc4Ga6ieaDzam1fhWCkgHyIxXMfU3R39RtM263JmmSmVcH5OdmwJG0AD8q0nUNDpxe9bxJctzTcVy5obbSX47vzjHYEEnIPerEg2TqJrfUMCXqRpFntMB9L6YyAMqUk5GE55Pue1YP6Oq4abfekeK38Yt5GW8/PsCe/0yTV5ADFSBR2zS0g4oqALRSUUAtY5H+Qc/wBE/wAqyV4dSVtqSP2gRQHGltOdO6qHq21/84V0B0ggRLl0lgR5sZqQwXXSpt1AUk/OfI1CLf0W1BHsepo7q43xEoNpifrOFhLm459M1a3TnT0zS2h4VqnFBlI3qWEHIBUonAPnUgg9xsNmT16tMBFsifBrta3FR/CGzdlXzFPYmph1HjMxelV9YYaQ003DKUoQnAAyOwpjm6S1FI6qtaiaSPhWXUNoWZeCI5T8wCdv73lmpfri0yr7oq7WuEEmTJjqQ0lRwCfTPlQC6AH/ADf2D/UWv92pEexpn0nbn7RpO1W6Tt8eNGQ05tORuAwaeFHCTUAq3px/nF6hf68j/wDtUmvMpsamYZWvClxSAPfdWno7TNxsur9W3KWlsR7lKQ7HKVZJSAc59O9aGsVhnV1vWrsG0/luI/tqziwU7NMpZ7aqHsCsgPNeM0oNPk4qMo5NZE1hB7VkSak2JmVJr2DgViBqPaovxhNiLFWRIUQSsfsD++s66pWyUYmxzUVtmXVF9ctrDbUZSA84fmJ7pH0qAqlSVOOLLy9znKvmPfPekecW8suOLUtZ7qUc14r0OJiRqhprso2WOTDJPck1u2iY3b7ozKdSopbJPy9/StKirNlUZRcfg1qbT2Wjb77BuKCWndqgduxzAJ+lNVx1DblTVxJDclKWzgrSSOftUEBIIPocj60qskqVklR5yfOubHxcFPezc8lv2WCvU1oRGUoPlYTxsCTk/n3qJXy4sXCSz8OkpZZRhIIwM+1NQJFOltYiTmVRVpDcs/5JYOAr2Nbo40Mb/U9mMpufQ1VvW6LFllbDzvhPKI8NR7VqPMrYdU24kpUk4IIrz51cl98ftZq9MdU2Nbb4YlSG2VryWlE5SrHrT3b9Ixggrkvh8nsEcJH99RJbi3TucUVkAYz5elWLp9jwLLFTkklO7P1NczMndVFfcb64pkXu2mHLe0/JaJUwnBTzyM9/7K29Ct/47KX+6gAc+9TB5hEhhbTo3IWCFD2qMabgO2zU8uK4CE+HlJz3Tng1UWW7aZQk+zb9PUk0ieQ+QuvNxnIt0B+YtC1pZQVKSgZOPYV7i/t47VHtbzrvb7T41qQws5PiJcGTtx+zzjPNcax8U2elw63ZKMV8lV6t1QzcLwLjZ5shAeb2PMrBA4HoePy86iGSe5r3IdL8lx1SEIUs5KUDAB88CsdcC2bnLZ9c8dg14tSikGMUtPFl0xdr9uVBjbm0HCnFnakH+2tO5WyVapCmJbe1aTtKknKc+mfWsHCSW9G1ZtErHUpbaNPJ5wcEjH1qwdE6gnuuxLPBhMNxGuX3FEknPfn1J/lVeVtQiPiUIW860ypQ8RTYJIHsBWdFjhJaKXl/H15WO012dDpO4cEH3FewaYtL3C2S7M0i1PrdZYHhkuZCgcZ5zT2DXpIS5JM+KXwdNjrfwezyPM1XWqm0M39/anbvAUeO5I5NWJ96wSYkeW2UPtJcSfUVdxL3TZyfor2w5rRVCVlt1DiT8yFBSefMHNWTA1PbpcMvOPJaWhOXEKPI+nrTPP0YhW5cJ7Z6NrGQfoaY5mnZ0G3qlyAhKQdpSDnA7ZroWyx8pLvTK8edRNIOqYc65CGylatw+VzGAT9K3LhbhNWlYkvsLSOC0rA+486rmz3Q2qemSUJWnsoZ5wfSpvaNQM3h51ttpxtSAFfP5iqWTiOmW4ejfC3kuzC4u72mRjebjHX5KIStPnwPOt2ReoUQoblPpYdWkKDa+4rZcZZddbcU2krbOUKI5SaxyYcaUD4zDayRjKk81XUot9kORozbupEhmNFZLzr43NuZ/Vj6n6U4b+AVYzjnFYmIjERoNMNhCAcgd8V7NRJr0jH2BPNJ50nnS1gYiilFIBzXsDNDZFCeVOdrPzOJ9QKbwOK37Z/lV/6NYy9FzG/3EOm4Zx51zn141Exeb3b7Hb1IkLhlXi+Hz+tXgBA9xj+NSrqpG6hXC/twtPJlG0usgH4ZYQCvnO9XBH51i6cdG1Wee3etRraemNkLZjJO9CFfvKPmoeg4rSdcrWfa7j0m1raZIdUollt8ntuBwHGzj34rq2K8mRGbeQcocSFJPqCMiufOucK4XfXNogx4j60mOG23AgkLUpfIyB5cVf8Abo3wdtjRgoq8FpDec+iQP7KEG1RSedLUAKKKKAWjGaKKATApAkCvVFAJgUmK9GmLVmpomkdPyLvMQtbTWAENn5lqJwAKAfMYoqven3VKFrmZJgiE5Dlso8QIU4Fhac4yD7VYVAJiq56hoKLpAeCT+AjP0OaseoP1FjldujPpH+Scwr6H/wDyreE9XIqZseVLC13BF0hJeA2rHCh6Gt3tUX0ev9TKR+0MK9+xFScHyrdlVqu1xRwYvoyA17HasYpQcVXNiZlBAFVXOObhJOSf1qhknyzVlTnC3AkKTncGlEY+lVaCo8qzk+tdfxS+5s1Xs9ZpKKK7hWCiiigCvWeO1eaKDQua9suuMOpeaOFoOQax0ColFSWmPRKJ0T9Pw250ZQ+ISjapv94+1Rc5SraoYUDgj0rftdzctcnxEJC0qGFJJ7inEQ4V1nrnGShmKeXQo4Vu8xXPhKWO2pLcTPpmpYrUbtMKSSGmxlZHn7CrHZaDaEoSMJSAAKZdPXONLW9DhxyiPHSNqz+3zin9CeAK4+dfOyepdFuqvR7Tmtd+BvlsSmClLyDtWT+03nJFbiU4r2BVLei7CPwbMbgLqveqUaE4w09IursZ4IIQwFfK5/4c/wAasaOAG8471FdeQ2XrR4xs/wCkX0kIbQlGVDP8cVWu7iz0PjJ/TuhI5/I5orPLjvxZS2pDBYcHds9xWCuA12fXoTU61JfKLk0vdmW9HW+Ba9v6Qe/Vp89iv2ln2FaXUeLb7VpWLDASqQHQUE43KJOVKP1qsoFymWt4uwpCmVkYyn3rxOuMy4yS9MkuPufvLOcCrTyt18NHmKvA2QzFdy+1Pf8AbNasjO4upCW/EJONmM7vasdblrhpn3JmMZaYqlqwh1Q/Cry+lVYR3JHo8uarpcn8IuTSj0xy0hMq0/o4NnahAGAsfvAVIAaa7PFmQrY1HmyxKeRnDu3GU+X1pxFelp/BHwjyFisyZyj/ACZQaXNYs8V6Cu1bSlyPYODSKSlaSlSQoHuCM0hUKTdT+ydmhMsUCYytBjNIURwtCQCD5dqjsCPL0tKcclMFyO4nBcb5x6VMN9eHQlxCkLSClXByO4rfC+Si4vtM1yUX2NTWpre7GdfKlIDZ/Cocq9MetNCNYOKkOKWylLQSQhIGSVeWT6Vq6pTHRLZQxtG1BSoJ8hngVHhxXVxsGuyPNr2V52tPSJWxrAFsfExTu8/DVx/Gt6DqOLOk+AELaWr8G/8AaqDnmhK1NqCkKIKTkEeRrdZ42qS0jFWstAHNehUIiapmtKxISl9P2SamECWmdDbkJbW2F/srH8a5F+LOn8jfXJSNgV7TSAV6AqqWYoXkn2rftg+Zw+2K0R3pzt6MNKPqaxk+i3jR3NM3tgPJHNLtGKwS5bEGK5JkupaYaQXHHFnASkdyajWmuo2mtVXJ232qepyS2CrY4go3pHcpz3FaDpkqLaSQT3FewKKWhAmKKWkoSFFFFALRRRQBRRRQCEg1THWvXVviMnSjkBM1b7aXX1Fwo8HnKcY/a8/yqTdTtTXTTCtPPwHUNx5FxQxK3IzuQcce3Ga5y1hNdv8A1Aur6SVKfmqab58grakflipQL66NaVscCxo1FbHJDrtwa2K8fbuaCVYKAE+4zVpgg1QjWm9e9MGpTlgfjT7KoeI4iQoANHAySCRj6g1Nrf1Lht6KM27T7YLyhlavhIz4XuWPwADnknFGCw2nm3gS2oKHIyDnscGmnU8E3CwymEjK9hUkDzI5/srX0XbHLPpWDFfJVKUjxpCueXFncr+Jp+WN3BHlUwk4SUl8GFkecXH+Sj7bcHrfIU40EFSxtIV271YTDqXm0rSpByASEnsag+ord+jr3JYCcNlW9HHkeax2u5rtcrxcktHHiJ9RXor6I5EFbH3o8u04ScWWFmvWawtPJfZQ6g5QsAg17zXEe09M2bMnl61BNSW74O4lxtvaw78wwOM+dTnOKwyYrE1ktSEBaCc4PkfUVaxMj6M9mFi2is8V5p9Xpe4GQ4EIQGwTtJV3FYW9NXNbuwspQP3irivQfu6mt7NHFjRRTxP05KhMeKFB5I/EEA5FNKkLQcKSUkjPIxWyu6uz8WRrR5oooraQFFFFAFKCeRng96SnawWVy7SwT8sdsgrUfP2rVfbGqHKRlFNy0iX6UgKhWsLcTtcd+Yj0HkKkKRxXlCAEBI7DgVlSK8lbPnNyZ1qoa6PQTWQJzgeppAfUVmbGSCRxWgt1w2zYQnCcUixkECvWaQ8isPkv+l0UTrjSv6GV8ZLuLkudMeV4aAnGft34HFQp1pbDhbdQULGCUqHIrqJ+ExIW2480hxTZJQVJBKfofKq2vPTsravFyJVKmPblMMpT+HjgD3rnZGNvuJ7Dw/6g+jH6V/aXoqMYIzSEVLJ2g7nBiWwlCzImLKFoAJDecY/LmszOhHhqSTbJPihhDJW2/jjOOOfM+1U44029Ho357DjDbkiIMtF55tsFIK1BIyfM1NtP2ZtliZGu1rS4pspU24VYOM8jI79hTvbdFo/q8qPcmEfFNPqUy4heDjv3+3b3rafdDrhJSE8AEA55FaMqx4mv5OJk+Vj5BOFf4jt+mEtPlCMlgI+UehxW1FuqHA024R4zhwEpFMKIb62y4hpRSO5rGHFsupWlRSU8ZxzWivyuTVJSmumeds8ViWpqD7JnnjmjPvTbbJTbrIbS4txYyVFQ7e2a391etxrfrQUzx2VS6LXW/g95oJrxn3ozW8r7PWTWGU4tuK642AVoQSkE4Ga95rFKYRLjOMOEhKxglJwayi0ntkN9FZqcK1rWokqUSST614rcuUL9HznI4UVJScBShjIxWnXrKWnBNFJ+woooraQH17edSJjVbkcMMtRUpjoGDuUSqo7RWi6iFq+9GUZOL2iwoeobfLdQ0h0pcWcBKk45p5A4zVUx0uLktJaKgsqAGO/erWbBDaAo5OBk1wc3HhTJKBfx7HNdnoDjA86c1PtQIJekrS002jctRPAA7mtSMz4r6R5JOTWe921d1skyA1IMdchlTQdCQrbkYzg965k3vo62PDXYw3e46f1rZpmnot5jrdmtKbT4S8qBxnOPPFUVplNm6Y9Qlu3y6GU/DCmkpt7RWkKPB3k45A8hWlEian07q8CFZ5cyTEfUhpS4RCVEZAUCB7574qO6sst4sl9W1fSDcZDYlOEHPK898efrWBcOu9OantOqbf8AHWiWmQ0DtUBwpB9CO4p6rmrps6bH1D06LcpSIt7t4VIZ3EgKwoE/7Sc+2TXSaTxUA9UlLSUAUUUUAtFFFAFFFFAVl1hs+oNQWeDbrLaUS0h8Prc8UJU0Un5cA+uTXPEq03iNcLncRBW0bdLAklJ3iO6VZGfXkV2itSUJKlkADzNc7M3e1/o/qqXHkLRJXuYx+38xSCP/ABEVKBqX64vaysdlv4u89iTPnNWqdEQ9+pQccqSn3GDj1qdf4BbZuBTqC7DB4xs/uqoNLtu/1btrqwrwlamipBJ4Kgg5/mK67owVNP6RGNBkSRrDUClNNqXgv98DNZ+icB86PF5lXObLfmrIKH3StDYSSBtB9fM1Yt5H/Is4eZjuY/2TUK6J/wCa+3YP/SO/7xoBy1vZvjremW0keNHyVepT51WaUlxSUJ5JVgCr7UkKQUkcEYNVPqbTL1snuvR0qVFX+sBA/AfMV2PG5agnXP8A6ON5HG7+qh/ssVyLaI7ToIWAcg+XNb+2sVuK3LdHccSQ4psFQPrWwe9UrXubZRSMWK9AYpcUEVgNHnIJpc0baXFZbGhMeWKh+rgBMjhKNv6s5OODzUxxWtOgsz4ymXU5HkrzBrfiWqqxSZjKG/RWh70VlksLjSXGHE4WhRBFYq9RGSkk0VmtdMKKKKyIMsaO5LkNsNJytxW0f31altt7VthtxmuyRyfU+ZNVzp6R8NfYiyeFLKD9xVpqKG/mUoADkk+QrgeVsl9RR+C9i1prkegkYrHLlM2+I9MkLCGGEFbij5JHJNY7ZObucQSWQQgqUBnzwcZpt1xAfueibxEi58ZcVWwAfiI5x98YrkrXJRfydOqPZRuo+smo7lOc/RcgW6GlRCEtoBWpPkVE+fsKeNE9bLhFnNRNTuiTDX8vxO0BbZ9TjgiqeIUlZSoEEHBB7issaO9LlNx47S3XnDhLbadylH0Ar0bwaHVp9f2Wl0drWy7wLvGTIt8tmSyocLaWCP8AhRc7vCs8VUmfLZjMpGSt1QSP+Nc+6e6K6sdQh925N2hagCEJWSsD324Ar1f+ieqktqfZuaLspPPhqWoLI9RuJBPtXC/bUfU1z6Nu3r0bOuOtk+VKXD0wv4eKngy1Jytz3SDwB796ZNO9ZtT2ye2u5Sf0jFKvnQ4kBQH/AGSMVXkqJJgSXY0tlbL7SilbbgwpJ9xWNIycAZ9q7scHGVO0v+zDbZ2zb5ka6W+PPjHew+gONkjyI4rXuTGFh0ZweCPf1pr6cQH7V0+s0OWkpeQxlaSMEEknH8ajmvOrVs0xMctUeMZ81Aw6kK2oayMgE+Z9hXm4UylbwrWxaudfFj1dEtGL+sCyc8BB5P1qMkAZxxj1qP2LrHEuEpES5wkwQ78qX0r3pSfLcMZA96l0uGsPIShRdccys7R/bXA/UOBcpKbR0fB3xqTqs6HKPMjKjoV4gTsSM54pkkuIXJccRnYrtx3rxtx3BrMxEcfUsIQSUd0+dcW66zJjGpr0dSnGow5Su5exztIeQju2WfQHnNOeT51gixWo4y22UKUPmGa2cV7DAqdVCgzxPkrlfkynETdRml7Ud6unP0eck0DI4r1jFGKkdkd1Vbw7FExsfM2MLHmR/wDf9tQ6rS2BXykAg+RqN6ptkVmD8W02G3AQk7BgK+orq4OZx1VI12Vv2iI0Uev1orulcKB3FFb1rtb91lBprhA5WsjITWuyyMI7kTFNvSJTo62tiAZzrYLqlEIz5CpSfPzrVgRRBhNR0nIbGM+tOMRkuvA/sjvXlMm3nNyO1j1dJJG5CaKGsqAyefetrAIoCcUtUmzqxjpGGQ83GYcedVtbQkrUSeAAMk/lXI3UvWEfWOrXLhGZKIkdHgMq7l1IJ+Y+mfSuhesMx2F0wvC2VbVLQhokd9qlAH+Fc4DTCnOnKNSR0rWWp648jac7EbQUn1AzwfrRGZ0Z0y0yxbtE2N2XHYcnJjlaXy2N7aVncEhXccGp6AAKrvpRrWFqLS8OAX0JuUFlLLzJOCoJGAoDzBFWIk5FQBaSlpKAKKKKAWiiigCiiigPK0b07ago6S6e+FlR1uTnUSWSyvxHycDfvChx3BqeUUBCmemFgYslttLaHhHgSxNbPifMt31Ucc+X5VNMUtITgUBjkMpkMLZX+BxJSr6EYNNumtOwtLWRm02/xPhmSop8RW5XJycmnQLB7d69igCsD7KXUEKH/Cs9eVHAqU9PZEkpLTGF1lTbhSofQ+tYinFPjrTb6PY9iKanmFNL2n862qWzkX4zhLa9GvikI4r3sFGzFZFbiY9tGKybaXZUjiYynIowEJUo9gCTWXbSFAUFJI4IIovfY49FXXOaLhcXpITtCjwPYVqVu3e3uWy4uR14xnKD6prSr1mO0600UJ9N7CkJwM0tO2n7W7croyPBK46FbnFEfLisrrY1xcmYwjKT0h30np9x2Q3cJCChtH+TSrgqI88Vm1BMnXO+CzwnT4ZwFJTx7nJ+lTdCAlAAA+npTTaNOMWyS5KUtT0hwnK1AcA+leanlc5uya/4OtChxSjEdIMVMSI1HbHyNpCRW4hsn2pG0cdq2UpGK58nvs6VVWtHOPW3RcezXFi+QGg1GmrUl5KRwlwc5H15P2qV9FNGMQLInUkxlKpcvPgFf/Rt9gR7n19K3+vSmRoJlCyAtU1vYfPsrP8AD+dSLR5+M6V28QTha7dtaA5wrBH866EsiyWJGLfyb9LkV/rPre9AuTsDTkdhxLSihyS+CQSO+1II/M150b1zkTbozB1JFjttPKCEymAUhKicDckk8e9UdJbcafW06FB1tRSsK7gg8/xryhC3FBttJWtZCUpAySSeAK6f+Po+htrv+TXt7OiutmjmLlp5eoIyEJmQgFOrA/yjXv64JFQrorotm+Xh+7zmQ5Fg7Q2hQ+VTh5z74749xVyX7EPpbNTOV8yLUUuE9yrZj884qJ9AXGv6lS2gR4qJhKxnnlIx/I1zYXzjiyivW9GxItZYISSnv5c1xTeXZDt7nrkqUX1SXC4Vd87j3rtnyqotfdGkahubt1s8luLLfO55pwHYtXrkdifOsfG5EKbHz+SJrZzqk+vNdO6Ekm4aItMhagtwx/DUrOT8pI/sqo7p0Z1hbGVPJisTEpGcRndxP2ODUr6P6majof0pdMxpSHFLjeJ8pJP4myD2OeR9a6HkJVZFW46lor21ycdxfZZRt0fww1tO0K35881nSy228XEpAURgkVsLaUg7VpKT6V4I4zXCjj1R7UUULb7muMmIeaTiiituteis02GKMUV6xxmg0IKCKUcUtDLieB3qM6vnANNwk/iV86/p2FSkDzNQrV7zS7k22jBWhGFkfwq7gR5XLowt6iR2ikyM4J5p2slnN3kKbUXG0JGSoJyDXobboVLcmU4wcnpGG02xd1nJYSooTjKl+gqwrZbGbVEDLGTnlRJ5Jr3CtsW3NbIrW0HgnuTXqLcIEq5Kt7U+OqWkZUyHBuA+nevO5mY7n16OrjY+jcZZU+sJH3I8qeG0BptKR5V5YaQ02EpHFNt/1LadNQ0yrvPZiNKVtQXMkqPoAOT9q5kpbOvVWooeBRWlbLnEu8JqbAkNyIroyhxs5BrdrE2DPqewM6m09NtD7hbblN7CsDJSe4I++Ki2g+mreldNXGz3GS3cUT3Cp1BThvbjGMetSfUGq7Lpdlt28XBiIlxW1sLJyo+wHNOEGfFuUNmXDfbfjvJ3NuIOQoe1CSrrH0SZ07rqNfLfdnEwmFlxEZSfnyQRt3eaeatoDAxQpQQnJIA8ya0Yd6ttxddahT4slxo4cS06FFJ98UA4UlANFAFFFFALRRRQBRRRQBRRRQBTTqV6Wzpu5LgOJbmCMvwFKIAC8HHf3rcuFwiWuG5LnSG48dvG9xxWEpycDJqgOveqVybjAsMV7/FkNJkvbScOFf4QcdxtyfuKAb+kJ1WvqE2tap5jKCzOL6lKQePMnjOcYxXS6M45rn/ot1BhWeK/YL5M+GQtQehvPnCMHgpz5cjIq9oF0gXRgvQJjEpoKKCthYWAodxkedAbnlVc9ZP06dDL/Qhf3B9PxPw+fE8LBzjHPfGfarFKgBmoZqbqTpqw2uTJ/SsV+QgKS2wy4FqWsDtgdhnuTQEI6DSL2ItzZuLrohIUgR25CvmSrndtB5x2+9XIttLo+YA1xdbtSXO06pavhfd+MQ8H3ApRysE5KSPQg/yrsOBfrbOVGYaltKlPx0yUsBXz7Fcg49Oakxa30I9CWkko+ZPpWrjB54p+xWFyMhzkjB9uKzU/5KlmIn3EZ8UuK3VwVAnYQR6GsKo7iTgpP2rLmipKiUfgw4pQmvW0g4Ir2E02Y8WRzU1hFyYEltW19hBx6KHmKr5ttTqtraFLPokZNXJsyMYz7GsMW3RIhV8PGbbUo5JSO5roY+fKmPH2aZ4ym9laQtO3KcsJTGcbQe63BtAFWXb4DUCG1GbA2tjH1reDSirt+dZER+Ruqvk5s7/y6RZoxHD0YjgAnIAA/Kq8vvVSNBlqjWyMiX4atqnVqIST54x3qWayfVC0pcnWl7FBkgKzzzxXOgyODXFy75V9RPb/AKc8LTl7su9IuvTHU6NeZaYcuMIj6uEfN8iz6Z75qwS4lDZWpQCQMknyHfNcrNOKbebWlRSUrCgoHtg96vrWL8hXTK6PxCS6qApQUnuBjnH2zWeHa7nxkY+f8XXg2RdfSZR/VnXKNV31uJDUTbYBUG1f9a5nBX9PIVKuiuvWY7KdKXJezepRhuE8Enuj8+RVG7QO2K2IT64k1iQhRSppxKwUnBBBzXs54VbxuC+DzfLvZ0vrDo7aNUXFy4xn1wJjhy6W0haFn1KfX6V40n0Ys2nJ7c+VIXcZLRy34qAlCD67fM+masmG6JEVp5JyHEJWPuM1kcCig7fxeX1rzn7m3j9Pl0bNFHdateNKjL0tb3dzhIVNcB/Dg8N/XzPtUJ6V63TpC/LbmKULbNCUvKH/AEah2XjzHr7VEL4ZC75NXLJMgyHC5nvncabR+LB7V6KnCrWNw17Nbkdyx3kPMJdQsLQsbkqByCD2INVvrzq9btKTl2yLFM6ejHiAL2ob9ifX6U89LZjkvptZ1rdLjiWSgk89iQB+WK5avzkh2/XFcoqMgyXCvf8AizuPeuRhYcbLpRn6iZyelsvTTXXiHcLg3EvNvEFLqwlDza96En3zyK3OreiI14sjmobe0E3GGkOrW1x4zY5JJHcgDINc3jzz6V1zpdTjnS+CLjlSjbsOlX7u0/2VvzceOLOM6vkiP3FEWbrDqa2RhGkrZuTSRhBkglY/8Q5P3qW6e6zR5s1EW7wkxEOEJS+0sqSn/SB/nVIK4WcdvL6UJPrXTlh0ShvWivOtT9nYIKVgFKgQQCD60uKwaGiuSdCWVUwK+J+FRlR74xxn7Yp2dtzqTlBChXm5SSk4lWeJKPaNDFLWZcdxB+ZtQ5x2rHtz2BNNo0utxEAyaUDilxijIA5rIhRMEyU3DhuyHMbW0k/U+QqsHnVvOOOur3LWck+pqwtRMSZNkdRGaU4olOUpTk4zUdsFhuC7gy87bHFsAnIdwkfXnvXSwrIVVym32aLapTkopG9p7TS2XUzJam1pUj5UFORz61LW2wEbW04A8kitxm3qJy4cD0HFbJS3EYccCSQlJUfU45rnX5UrZbZ0KMPXsapr8W0Wx64XSS3Eispyt1Z4SO35+lc/6G0dcr9r1F5tdwYkQYs3xXJqXSFqTuzgpPzAketOXVvqDH1TpSytW0OsxpTzjrqHDhX6s7QDg9skn7Uy9OrrfNCMDUn6KfmWGcSzIUx8xQUHg+x5Pfg1Wb2dCEFD0dTJwE+QqluskG0alfhBrU9piTYe9JZkyMBSVd+wODkVr6w6tIvmiljT7cyHJkykRC4+jaQkgklJBx5Y+9U9rGxjTWqJdqS6p5TGwKcUOVqKQVH8yahIzOjuk6bPZdNt2WLqCDcZe9TzgYdBwVc4SDzgVYpUMdxXG2k7RImwL3dYUtyNNs0dExlSD3+fBH5VbWsNa3O7dMtMsxHCxO1AoMOuoONuOFYPuaaBj6x2+z6pucF2Nqm0R5UZBbWzIk4GCc5BAPPfipt0vNntmlYtlg36Hc5DGVOlhzPKjn5QecCuZtWWZvT+qrlaW3FOpiPeGHF/iVwOa3tM22WbJedR2+W7Gm2UsvIKDjcFKwfvU6B1rqGE9c9Pz4MZ4svyI7jTbgP4VKSQD/Gud9A25XT7qUgakuUW3qDSkFAd3+KVcJ3EfhHnzVgu9bLZCtkRLttnv3B6I27sbawhSlDtk8kZ9PWqR1vGvzt4F9v0FcVy7lTzSFDBSkHGMdxgYxmo0SdjIUFICgcgjNe6qnp91HiyrJpa0y/GeuU5LjO9IBA8M43K9iMVa1QAooooBaKKKAKKKKAKKKKAhnVSH8f01vrIGVJj+KBjPKSFf2VytqGVIuExmW+lQ3Q2UoKv2kpQEg//AAmuwdU6aharsrlrnrfRHcWlRLC9iiR5Zqm5PSKyv6uulijyJoTHtaJMZS3d21wqUMHjkewxUg3bzYrfe+lFmnWez2+7fBRQHXXXS0ptKEZXykgk5B4PrWn0/c11bdNokaX0rafgJyvHC1yVErPbnKsjtTB0mushu06yszhPw6rW9ISn91SQUnH1B/lVz9JAn/BZYMY/yB/3jQDCq89XVpKVaWspSoEEGQe3+1UB0hplT3Uly1ztI2wORFJdmBUla0spVyFJBVhXccV0htFUbdrq7Y9e9Sbkxw8xamvDPoo7Ug/xoCuurz1ud6jT1Wxba2tjaXfDHypdAwocfap10YEifriZImJ2vW+0tRcHjAyAM/YfxqDaW0Uxe9C6l1ROdeU5AQfACFY3uAZUVHz7j7mry0V0xs1gkw75GkT1y1x0lXiv5QoqSM5AHPfzPFAWN5UYo8q8OuJbSVKOAOST5VANC9XmDp+2PXG5SEsRWRlazz9AB5mmnTGurDrDxhaJZcWzguNrSUKAPY4PlVd9VNa6O1DYpFh/TREpt1LjbjTSlt7054JHcfSvfRfQL1oW5qN6fHkIlseGwmM4VJKSQSVEgemMe1SC5C2D3SKTwUHukVlopsxcU/aMQZbHZAr0EgeQr3XhxwNoK1HgVGyVFekesCvK1BPOOPM1WF/6sCJMcj2yIh/w1FJdcVgEjjj2zUSuvUq+3FotodbioIIPhDn86ryyq4vR2sfwOZclLjpP5JL1Q1KiUEWGAouOqwp4N/Nx5DjzziorA6bakmsJdMVDAUMgPKwfyqbdN9MMRbaL3OSVypHztqWc7E+vPme+aYNUdd2YE9yJYreiWlpW0yH1EIVg87QPL3qacKeXLlrZY/y0vHJ4+Nrr2/7GK6dP9QWtouuxA80B8ymVbsfbvVh9PNRx7tZf0RLWn4lgFG1fO9GMDj+FNuiOsUPU9wbtV0hCFNe/ySwrc24f3eeQawdR9PJtTrWoLWFMKCsO+HwQryVx51jbjTxJbS0P8j/lUse/Sl8MZdSdBHnp65Gn7g0hhwlRYlZ/V/RQ7ioPfekuq7DHVJdhIlxkDK3Iit5SPp3qdW/qlfYjaW30sygkYClDaoj3I4qZaW6ksXuW3DmxxGkrPyqCspUcdvrXQx/NzX272U8nwOVRFzcejW6Ra5Yvmn2rRKdCbpAQG1JUfmcQOAoevvVmg5A5qgusWkBp6XG1ZYlLiLU5te8A7di/2VjHbPY/amK2dc9VwG0syExJwSMBTyClX3Ke9WnhvIX1afX8HI5a6ZYGvujTWpbk7dbRKRDmunLyHE/q3D5njkGq1unRPV9ujrfaZjTUp52x3PnI9gcVZ+g+skbU1wRa7lFTCnOcNKQrLTh/d55SatQjcKfu8nG+yXohxT7KG6M6xRZX39J3fdGdU6Vx/GBThZwCg57Z7ipHrvo7H1NPcutqlIhTneXm1oy24fXjkGtjq7oaPe7C9eYjQRdIKC5vQMFxA5IPqcAkVUlh6w6qsbSI/jtTmEcIEtOVAem4c4+tbqlZdL62O9S+UR66JzpnoL8HcESdQXFqQy2sK+GjJOHMc/Mo+XtT/wBWdZRdO6bcscJaP0jNa8JDaP8AomzwSftwBVb3LrpqufHUzHRDgkjBWygqUPoSTin/AKOaQGoZcjVt9JmLS6UR/GO7csfiWc+nYfeouqui1blfHwFr4IVYukurb8yiQ1BTFjqAKXJavDyPI471OdMdBXm7g3I1BOZcYQQr4eMD859FKI7VeyUAJoWpLaSpRwAMkk1pt8lfNNb0ieKPLLKWEJbQAlCUhKUgYAAr2RzTVbtTWS7ynY1uusSU+0fnbadCiPt5inYciuf87MtBisZaQT+AflWXFGKDijCY7Z7oT+VAjNJ7ISPtWU00Oaosbd2FqVdoabh/5sXhv+mPWp2yOKHQISDwkCvWwClHlXrFGTxR5Fa06SzChPyJBPgtNqWvAydoGTx9K2q8qQlQwoZFQDiK4LZeQEsPrUht50MslsghsqJz/wAKtnp221rrSkbTrN6uFml2ncpxMRYCZKFnO4+pB4qztRQYqNd6QQmMyELXK3JDScKw2O/FVHoANw+vsuPb9vwnjSkYT+HYATx7ZAqQacnRztwuWqrdO1O+GrCpCmXpi/1ZUo4BVz8vkAR61Xt3S6Lo8H7gmc6MBT6HCtKzgdlHk+mfarkmNoXcurwWkKCWEkBXPIyQfzqCRrXBc6l22AuM2YjiGd7RHByxuP8AE5rJAYdOQlz1SYovkW2ocCA58Q8UJdSTyDgc474NW1qXpG1atLJmjVzxRDCVRkzFbGUqJz8pB+XPGDiqz0vDiy7VeHX2UOKYdh+EVD8G58BWPqOK6O6rstHpVegUJIRHSUjHCcKGMUYOV7sFpusgOzkTnN3zSULKg6cDJBPet/TVvVc1uQjfY1sYeU2l0SHShLqST5D8WPSn6PaLeeqrtvMVr4MIWQzj5eI5V2+vNami4MaTDW9IZbccbukBAUoZISpwhQ+hxQE6sGgZcjXF40yjVF1Zj2hltTTjZwTuwcbc4A54qNdU7kx8VB0w1Nk3JVn3oenyVbnHFq5KfonFWvpFSj1q10c5KWWUp9uAarzo7HjTept1cuKUOSEtPONpdAJ3lWFHmoJGzpPNiRtf2QSXFLSlDqWwlskIdcGNuf7a6rNQXpZEj/1AtbpYb8Xc6d5QNw/Wqxz3qdVDAUUUVAFooooAooooAooooBDVWSTq1OsLrdYuk5CUSbf8EytUprhSSrasgHsc9qtSjFAc/dKdA3tqHqSROhuwXpcFyCwmQnaSpQOTj0yKt7Qdklad0Ta7RNKDJitbF7DlOck8H71IQnFehQCVV156e3G43zWc3c14F5t6GI4B+YOJx3Hl+Ec+9WlSEZGKA5w0dYtaxND6l0//AFalLRP/AFSCtaWw25jClYURuGAO1Xpphye5Y4yJ9sdt77CEs+E44lZISkDdlPGD6U9hOPKloBP2aqvrpepVv0fGgQ1ltdykhhawcfIBkjPvx9s1aMh0MxnXSCQhBUQPYZrknWXUy76ueQ3KbiCHHkF2O2lrlOOASc81KBH9WWyNZtRyrZFJUiJtZWvOd7gSN5+mc10H0Iu0KRoRFtbdHxkR5fitFXOFHIUB6c/wrnm4SzeVS7lIbQmSp0KcU0MJUVZ8s8cjvVy6f0Hp/W8aJqPS92lWWW2pKZbLXO1YAzjkYz9x7VlIF7A16NYm2yhKUlRVgAZPestYA8ntTLqnxv6tXDwAS78Ovbj6U+VjdbS4gpUMgjBFQ1taM658Jqf8HKSeR5588+fr/GlIyPX2q1NQ9KFvTnZFnfbaQslRZcBwCe+CPL2qJXbp9qC2M+IqMh5vsfAVuI+2M1xp404z2fSKPNYl1XHlptFpXrxf8F80wc+MLerw9nP7Pl9s1ySmuoem+pmZ9rTZZpCJLCS3tX+2nt96jGqeg6ZdwdmafnsxmnVbjGfQcIPntUPL2Ir1fiM2ulal6Z86zqZV2yUijIslcWUy+2dq2nEuJI8iDmuuNUsi66ClKSN6nIodAHmcA1z/AH7o/qqxsLkiO1NYSMqMRW5QHqUkA/lVr9JdZRr5p1uwTnAm4wkeEEuHBebHYj1IHBqx5XhkQ51PevZox5uqxT/hlQpznHtW1C8T46N4I/Wh1JTjvnNWdfOkpelrftEpDTa1Ell0HCfpjy9qctK9NG7LMROuUhMiQg5bQgfKk+vua8fHEmp6PoV/6gxJYr/lr0bnVYIPS26+JjIaQRn13prlFQ59avDrJq1N5ej6TswVJcS5vkeB8+5Q/CgY7kdz74qNW7odq6eyHH0w4RPZDz2VfkkHFe38dOGNT/qvWz5zZ9z2QG0iR+mIPw27xviG/D29924YrtprOwZ745+tVVoLoyzpq4tXW7Sm5s1o7mkNpIbbPrz3NWwBiuf5HJhfNOHwZRWkYJbQfjOtYB3tqTg+4riSWypiW+0oEKbcUgg9xgkV3ERmqn130XY1Hc3brapbcKW8SXm3EktrV68djU+Ny4483z9MTWzm3k9hmuu+lcQw+m9mbU2pClMeIQRj8RJquNN9A3WLgiRf7gy6w2oK8COD8+PIk+VXnGaSyyhtCQhCEhKUjsAOwrb5PNhelCD3oQjoy5FRbqBcYEHR9wanXNu3/FMrZaeUTncR5Acn7Vt6v1RG0fYXbxMYdeYbWhCktAZ+Y4zz5Vz/ANctRm8aqiQGVkxocZCwnPBU4AvJ98EVyTM3+jmhrunVMTUfiMptbCVp8Vp5KvGOMbQBzjsefSujhXNnTbWj/TqImLfYEpNouWJceQ2jdjIxkeoIH1FXnpfWFo1hb3Jlodccbbc8JYWgpKVYz2NASHcM4yMikBGcZ5qNaUu0y+C6T3NnwJmLahYTgqbR8pVnzyoKpLhepVu1xaYTpT+jrky602SOUyE/MOfdOfyoCTK5Fcraq0Lc9P62VNu86PGhyZxdanLdyrBXuJ2j5twFX9qzqLYNGyGI92dfS8+guNpaa3ZSDjPpXPXUfUFw12+NRMW59myRCmMytfmVEkk+5x5dqA6ktdxh3S3R5sGSmTGdQFNvJOQsetb1c79HddN6e0fqBq4KddZtwTLQ2nGSFHaUjPqcH71fNouLd3tES4soUhuS0l1KV9wCM80Bv0lLRQERvWiG7zeUXVV5u8d5oHwW2H9qGyRg7RjjPnTdpLpbbdI3+ddo8qRJfkBSUeMB+rSo5PI5JPHNTp59uOyt11YQ2gFSlKOAAO5NDLzchpLjS0rbUMpUk5BHqDQEHc6bx3JerHzOdH9YEeGoBsDwR6j15rUjdJbZH1fBv5mPr+EZbR4BbADi0I2BRI9vKnrX+t4+hbKia9HVJdecDTLSVbdyu+SfICtTp31Dj6+gyXEw1RJUZQDjJXvBB7EHHamwMdu6J223RLnGauUgpmPsuJUWx+rQ25vCMeeTxn0FTnU+n29S6am2Z11bLcpvZ4iUglPPHH2p8oqdgrmP0ktjWtlajVLkK3M+H8PtAG4t7CrI57Z49TWjZ+i8Czw3WG7nJUVzmJYWWxlKWiSlHf35NWpRTYIradHN2nWN61EiW445dEoSpkoADe30Pc/eo+OkFua1XLvkW63CI5I3FKIpCPCUo5UQrng88e5qyqKbBHtL6VZ0tEVFjT58lggBCJTu8NjJPy8DHJ5qQUtJUAKKKKAWiiigCiiigCiiigCiiigCiiigCiiigCiiigMUlBciuoBAKkEAkdsiuX9R6QY0c2/Im6ns0iS5kCKzG3uKJPoO33rpa8w3bjZ5kJl9cdx9lbaXUd0EjAIqjLL/AEe5Sp3iXy8NlgKJUiMlRW4P9JXb+dSgNPS7SUfWKrsiWlRt6Wtm7wA2A8QdpyDyU5JpeiM160dR5dlU5lt9t1pQ7grbPCv51f8AbbLDsNlbt1pjpjssoIaSP3vU+pJ7mqj6T9PNQWfXEy9X6KWQ224ltZWFeK4tWSoY8sZ/OmwXpRSCvK1bRny86gC7hnHFa0+4xLbDdmTH22I7Qytxw4CR71Xl91ZNlM3BCxKt0dkuthCMBS9mAVLcz+rTyOAMnI55rWkQ3+o3TSba4LzyPBdSiPJkEKEhKMKGVA8j9kn2zQE50/q2x6pS8qz3BqV4JAWlHBT6HB8qelIB4IGDXPXR2Pb9Ma3mxbhfIouTrZitxGlFSSoHJBXjbnI4GfWuhvqaND0VN1J0wIK2r/b9zLiF/ri2dvlwr8+/rUdt/VG/QWkocDMrHG5xJCj+Rq2taxPjNJ3BkI3EtEgepAzXOAyRXOyt1S3H5Pb+Aqqz6HC9J8S6tL9TWbxObhT2Exn3PwKSdyVH0z61D+sukEWpxjV1lCozgcCZBYO3aonhYx2OcA+tQqMF/Fs+GT4viJ2YPnmr16hQlzul92a25dEQOEY804P9lXfGZMnNN+t6OP8AqDxtWHbH6XyUpbOtmrbawGX1RLhtGN8ho7vzSRmtS/dX9VXyOphUhuCwsYWmGjYVD3USTUCOc1lisrky2GEpKi44lGB55OK9jLDoinYonmdv0dK9INDMWOwM3mYwlV0mpDgcUMqbbPIA9z5mrNBAHPlzmsMFlMeEyynhLaEpA+gqOau1rpvTrTsS8XVMd15spDbYK3ACMZwO3evK2zc5ts2ozwNeaZuN6VZ4d3jOzgSnwkq7keQPYmpIOa5i6aaBcu+ro90g3SM9brbKDq3Ekh1WCSkbCMgn1NdOpIPNayT1QQDRRQCbRmlFFKKnQK+6yyobPTa5sy30tF8JQzuB+ZzIIH8K5gvUo3C5fFF5DpcabBUFYwQgDBP2rtiXCjTmi1LjMyG852OthYz9DVMSNOWq4daNRWp2DGTEVZvlbS0kBCtqfmSPIg85qUSYZmvpA6aW+fZbJAm2uJHTHnJmKyqO4MJACffOQaZoOnuq6LekQG5DMaQncEMzG20kKHfGPQ1BLFLfRpTVtvK9zKojTh9CpD6Ugj7KNdc2YD9CQDxkxm8/7AowUpD1Z1B0tKtmj2dM21MkxyYzJcKitIzklQVjPf0rArUPUHqBDkxo1ghIdtswf4xGfLbjD6CfwlSiD/KpfqDA/pBaXGBg213P5rr30eADurh6Xp2oBXl5idRrPFF71FDMyHBUHCmXIbdTzxjGM4PninLXurZLvSxu2362w4VwuS0ORGIawUpZGFBwj9n0xVj9YuOld8I7+Gj/AH01RFybGpOqVmtsxWI+2HFwf3PCSSPv/bUoERgTExrZdGRI2fFtNs7PNSd+SftiuxtLy4c3TVtet7iXYZjIS0tIxkJGP7KrLQ1ntrnVXW8ZcCKthlxsNNrZSpKBnyBHFXCyy1HaQ0y2httAwlCEgBI9gO1GDJXlx1LSCtZCUjuT2Feqqrqpd7zNuULRtoBjC5Nlcma4dqEtZ5AV/Pz8qhAx6iuUrqRflaSsL5TZY5SbrcGjkLHk0k+pqzbXbotpgMQYbYajMNhttAPAAqO6cg6c0PppEKNLitx2BueeU4nK1ealY8/5VnTr7SquG75DWrBISlfJ4zxQHnX2mrTqXTbzV2DqWoqVSUusnDjZSkklPl2BqoejmtLNa74rT7FuXHRcHMty3nty1qAO1KhgAceQ86f791ug3O3PW7TlrnS7jJQWUBxrCRu+XdgZJ71Q7HxVi1K0HEKZlwZaSpJ7oWlXI/MVJDejuAHNLWJlwOtIcHZSQofesoqCQooooAooooApKWkoAooooBaKKKAKKKKAKKKKAKKKKAKKKKAKKKKAKKKKAKKKKAMUUUUAUhz5UtFARu6aIsl5uLs2dELy3Wgy4kuEIWM8EpHBI9fYVXr3QksPuotOqrjCt7qsqjjJ48+QRmrmrUuE+PbID82U4Go7CC444f2UgcmgONL7b3tJaxlQkPKL1vk/q3fwn5SCk/y/jXZFplpuFpiTU9pDKHf9oA/21x7rzULGqtX3C8RWVMsPqAQlXcpSnAJ9zjP3rq3Qm7+olj3KCj8E1yP9GpA/uJCkkHseKqvUHSYSJzkm0yUsIWcllaflH0NWvivO3JrXOuM/yLOLmXYsuVT0VrpXpgm1TkTbg+l91s7kISPkB9fc1YrjSHWVNOICkLSQpJ8we4rME4oxzSNcYLUSMnLtyZ87XtlHan6CGVNXJ0/cW2G3FbjHkpOEE98KHP2p40L0Xj6buLV0ustM2W1y02hG1tCvXnkmrZxS1beZdKHBvorcUN13lm3WeZNSMmOw46B6kJJrkG9JVMske/TH3HrjdJbqlFRztQjAx+aj9hXZbrSHm1NrSFIUkpUk9iD3Fc8dddNMWNixOWyK1Htrfis+G0MBLijuyfqM1X9jRGenM7UekfE1PbrU7OtTivhZLbfOcc545GPI1bcHrbBmRZMn+rd6DUZAW6pLQUEjzJ7YApi6C6utwtrmlXE+FN8Vb7S1dngcZH1GO1WT1ASlPTy/7QE5hOH5RjyprQKyY1EiZqJh9Op7gjxpqHBFL2EpWpwAM4xjGw5xV5h1sD8aePeuSTFvCS2sW9agFh1K0IISeAkEH03YH1qdRNAa1v8Ap22qVOtzLKcKbS4FJdBGRhZCcqPHnUtAv8KScc969Cqs0T/WO2dQDYb1NZcZjWVKmm46lFs/rAAo7v2+/wBqtIdqAWqjk9PtSyNb3S9tyGWBM8ZkPGWpSgypGEDbjHBxxmrcpMVBJQln6L3uDonUER5UQ3acGmmAHTsDaFhRJOOCcZ+1XhbmFxbdGjuYK2mkIJHmQkA/yrbooCFXXS0+Z1WsupG/B+Bhw3GXMr+fcc4wPv8Awo6f6WuGmn9QKnloidclyWfDVn5COM+hqa4ooCM9QbFL1Noi5WeB4fxMlCQguHCeFA8n7VW9/wCkV7laqsl2tkiM14LUdMpRWQULaABUnjnIFXdikIoCsdHaJ1DZNcTLzNWyWZoe+IKJRWVHd+rJBHp+VWfQBS0BF9e3C52vTL0y0pWqU0UqwlsuYTn5iQPLGaoDqLruVqqwwI0yOwh2PIK/GZV+PKcY2+VdSqTk5qiP6QNjtcO2224xoDLUx+UpDrradpWNuecd+1AUKO+eQfrWRDpQ4kqUtQCgSM5yM8968j1pCKzQLq6HyIU3qDcXocQMNC38IIGQd45/lUXesLGouu860PrU2y/dnt6k99oJVgfWnz+jzxrO5eWYB/301jsYx/STf/70kfyV/dUNg6SZbDaEtpGEpAAHsKzUgpaxAUUUUAUUUUAUlLSUAUUUUAtFFFAFFFFAFFFFAFFFFAFFFFAFFFFAFFFFAFFFFAFFFFAFFFFAFVZ16nvROn6GGlKSmXLQ04Qf2RlWPvgVadRDqNpFWtNKu2tpwNSA4l5lxQ+UKT5H2IyKApWL06F16Ix7tbmA7dfHckr2j5ltg7CgfQDOKfelXVq32uzM6e1C8Y/w/wAkeSpJKSn91Xpj19Ks7p1paXpDSLFpmSkSHkuLcKkZ2p3HO0Z9KZdV9GtN6mkrmNpct0tZytyOBtWfdJ4/Kp2CeQLlDucNEuDKakx1/hcaUFJP0NbdRzRmko2jdOt2iM+6+lK1OKccGCpSjzwO1SOoAtFFFAFFJRUaAhIFc+detVxLlIhadgOJkOR3PGeUg5CVkYSj69z/AAq9bzDduNplw2JC47r7C20PI7tkjAUPpVVaG6Iosl0F1v8AJbnSWl7mmkJOzdnO5RPJPnUroFUSLVI0JrzT+xaviwiLIcSTyla/xJP510p1AKU9PL8rO0fAucn6VDtQdKZt86nx9RvTmVW5K2nHGVpPiZR2SOMEVY17hvXCyTocZxLTz7K221rRuSkkYBI8xRg5fc1RJRb1tsXaMhAWlhtG0ZDWN/2+cd6cLf1FuaLlCS9qBxuNvHjAOAM9ySopA3YyeQDmro0JohyzabTE1CiBcJoeUsO/DpO1BxhOSnPqfvUm/q9Z+/6Jgcf+qo/uqWwVR02vhv3Vy6SfjkzEJtQQh1CiU48RJwM84z61dYqv9KaNvNj13eLtInRlW2UkpYjtMhJTyCOwAGAMcZzVgUAtFFFQAooooAooooAooooAooooAqPas0la9YWtUC6NkpBKm3E/iaV23D3qQ0UBT/8A5POmv/Sl1/2kf/TR/wCTxpv/ANKXT/aR/wDTVwUUBDdG9OLJogvOW8OvSHeFSHyCsJ/d4xxxWGJ01tEXqA9q5DrxluFS/AONiVkYKvXn0qb0UACloooAooooAooooApKWkoAooooBaKKKAKKKKAKKKKAKKKKAKKKKAKKKKAKKKKAKKKKAKKKKAKKKKAKKKKATFGKWigExS0UUAUUUUAlFFFAFFFFAFJilooAooooBMUtFFAFLmkooBc0ZpKKAXNGaSigFzRmkooBc0ZpKKAXNGaSigFzRmkooBc0ZpKKAXNGaSigFzRmkooBc0ZpKKAXNJRRQBRRRQ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7176" name="AutoShape 8" descr="data:image/jpeg;base64,/9j/4AAQSkZJRgABAQAAAQABAAD/2wBDAAgGBgcGBQgHBwcJCQgKDBQNDAsLDBkSEw8UHRofHh0aHBwgJC4nICIsIxwcKDcpLDAxNDQ0Hyc5PTgyPC4zNDL/2wBDAQkJCQwLDBgNDRgyIRwhMjIyMjIyMjIyMjIyMjIyMjIyMjIyMjIyMjIyMjIyMjIyMjIyMjIyMjIyMjIyMjIyMjL/wAARCAEZAegDASIAAhEBAxEB/8QAHwAAAQUBAQEBAQEAAAAAAAAAAAECAwQFBgcICQoL/8QAtRAAAgEDAwIEAwUFBAQAAAF9AQIDAAQRBRIhMUEGE1FhByJxFDKBkaEII0KxwRVS0fAkM2JyggkKFhcYGRolJicoKSo0NTY3ODk6Q0RFRkdISUpTVFVWV1hZWmNkZWZnaGlqc3R1dnd4eXqDhIWGh4iJipKTlJWWl5iZmqKjpKWmp6ipqrKztLW2t7i5usLDxMXGx8jJytLT1NXW19jZ2uHi4+Tl5ufo6erx8vP09fb3+Pn6/8QAHwEAAwEBAQEBAQEBAQAAAAAAAAECAwQFBgcICQoL/8QAtREAAgECBAQDBAcFBAQAAQJ3AAECAxEEBSExBhJBUQdhcRMiMoEIFEKRobHBCSMzUvAVYnLRChYkNOEl8RcYGRomJygpKjU2Nzg5OkNERUZHSElKU1RVVldYWVpjZGVmZ2hpanN0dXZ3eHl6goOEhYaHiImKkpOUlZaXmJmaoqOkpaanqKmqsrO0tba3uLm6wsPExcbHyMnK0tPU1dbX2Nna4uPk5ebn6Onq8vP09fb3+Pn6/9oADAMBAAIRAxEAPwD0OXW79Z5VF9JtDsFG1eBnA7VF/wAJBqBJ/wBMfA64Vf8ACsZ3Cu5ILKzE5H15rG+2SSXpT7cLeP7RModgvyqqLjkjBwzE89a2aSOelz1Ha52v/CQagcf6W4/4Av8AhQNfvyMfbJOeMhFHGTyPl9MVxOiX9zqEzOb4TRRxqrK3lgtKRkldq5K8YB759qE1S9S4vUkVYXWZQFYPclfkUlQsYyBjJ3dM5GKzvGyNnRmm1e9rHYHxBqisQdQkOOoKIDj/AL5qFvEesqxxfuy9eET5R7/LXI6RdXM1p5MkjPNDEWaPyJlZWwGKszAjOCvA7+1U31O7EsZkKKyyiUxtKQyqVB2N8vXLA4xkcA881opRtcXsanM4t7HcLrutvyNYkHt5MZ/9lpsmueIlPy6wPTDQRjj1+7XL2V5crpE9xcoJWggMokDZWYbWIKnaOPlxgZNUpLzUUheyO1ruYhoZI5N6qGZgASVAAULjnqe3NPmj2JVGo29dn/X/AAx1/wDwkXigH/kIqw7EQx//ABNVZvFXiyEZN4SvJ3CCPp9NvpWZai5uhcI7fZpYZBFncHGSobPQeuKwJb3VEhni86RkM7KJBG2CPMxkNtxjPHX260OcV0FDDVajavs1+J048c+JScDUc/8AbGP/AOJqx/wmXiVUBOohiRniGPj/AMdrFu7S9ZAY0SeRXIJGIwRnIOMHnleKxLSa5uNTeGKAs4Uqo87C5BIJDbeeh/L2NaSdNWViIUa1RNxd7eZ3MXjDxK5Ae+GPVYUH/stWD4y1leG1A8dcwoM/+O1yV41/b28LyAxAsRIVTzQowQvIxnLbRx61mz3GorJElwqxTyRhY4HXJdsgszDcCqjOMnI4PGeKmUqaexVOhVmuaMl97O9l8caoDtXUird/3UZ/9lqrL4615chNQBHY+VHz/wCO1xd/NJbzRxLE2SdzFUJ3HOFUHBwWP5Cke4dZ5g8LKECsyy7Ygo+bdkswwMbeecY5HNU/ZRdrExo4iSun0v8AjY7A+OvEG041IbvTyI//AImof+E/8SDrfgn08mP/AOJrFeO3Q5OwZG4HcBkdjyelN2wEZ8yMKOpMi/41ooU10OZus1dG7/wn/iT/AJ/h/wB+E/wo/wCE/wDEgyftykf9cU/+Jrlr1XtmDCaNVYHYrQMxbABPKt70yya5utqJPbCQoHaExOGUcZGSeeuOKV6V7WN1Qr+z57/n/kdX/wALC8R5/wCP5f8Avwn/AMTTv+Fg+IgObtPcmFf/AImuSuWmW98kSwQrGRvaeQIGJx8qkjnA5JFSWM73yofPtMMpZlE5LqP93b9Pzpfu3KyQpUa6gp8x1Q+IXiLHN1EP+2C/4U7/AIWH4gB/4+oj/wBsV/wrkb+KWytpLhruPaASqrEGYnso+bk//XpbaOc7WkmRmGVdUjBCtjkbgx5B/PtTXsm7WFKFVQ5+dfj92x1w+IXiDp9piJ/64r/hSD4ia+DgzxEf9cV/wrjGvUaY7HtWBJChJMsR2G3oT+IqOC7MrbXR97FyoKqAQpIx168ij923awnSxHK5J7W/zO6T4ia9nJmjIPQCFf8ACnf8LH1o/wDLaIf9sh/hXArcTsWXHlkSmPMig7cg7QcMMHIxz6+1SWzzFj5oLLsVvmTZtJ7YwaUfZSdrFThWhFyc1odufiLr5PFxD+MC/wCNH/CxNfbgXFuD/wBclrl4iF5KnpnpmrAkjVdxBz9Kv2Uexy+1qb3OkHj3xLjPmRH28kUn/CwPEGeZoR/2xFcwbsAEqmfqKhkneTqAKapR7A60u51f/Cw/EH/PxB/34X/Gj/hYviAdZrc/9sB/jXIAnPrSljjj8aPYx7C9vU7nX/8ACxvEH/PW3/78j/GgfEfxBjl7b/vz/wDXrkNxx/OjluASaPYx7D9vLudf/wALI1/+/a/9+v8A7KkHxI1/J+e2/wC/P/165YW8h6rj6momSTcQVINCpQ7EOtUXU6//AIWRr3Z7bP8A1x/+vR/wsjX+zWx/7Y//AF65DaRyQQar3109mh+QlypIDcc9qUqdNdDSFStJ6M7cfEnX+z2v4w//AGVJ/wALK8QY+9aD3MB/+KrzWTUZmVyJWUnhSoGAefb6fnUhuDCkZNxI1wcllZuMc4H6Vjz0+x0ezrdz0cfEvXu5tP8Av0f/AIqnf8LK1/HWz/78n/4qvOLPUzLcLHK4UHgkg5B7fnWqFYrnYQATyRwfQZrSKpSdkZzdeCu2dl/wsvXvSz/79n/4qgfEvX+62f8A35b/AOKrjST6n8zQav2Mexh7ar3Oz/4WXruM7bP6eS3/AMVQPiXr3dbH/v03/wAVXGEHOecUmB070eyh2H7ep3OyPxN17+5Y/wDflv8A4qgfE7Xj/wAs7Ef9sW/+KrjCevNIMZ5o9lDsL6xU7nan4na52Sy/78t/8VSf8LN1/HKWOf8Ari3/AMVXFZGeDS7uQafsafYX1ir3O1HxM17P3LHH/XJv/iqB8Tdf/uWP/flv/iq4zIx0pDkEYFL2MexXt6nc7P8A4WdruOUsf+/Tf/FU4fE7XM8x2H/fpv8A4quJJ9qXce9HsYdg9vU7nb/8LO1zOBDYfXyn/wDiqUfE/WycGCwH/bJ//iq4fLZx2+tOBO7Jpexh2H7ep3O4/wCFma4ekNh/36f/AOKrrfB/iO91+3upLwQKYXVVESkAgg5zlj6V48DxxXpfwvYm31FSeA6ce2G/wrGtTjGDaN6FWUpJM9EooorlO88oeALgo4BPUNk1y2pwXd3HOotrtWYkKrLb4GcZO7O7HAOc1rC+IbBJBpQYp/vPhvUV1ODe5xUq/s3zRRXtEknuj56Xm4xlFmnWFSq5BIBRt2DjpVax0hGtJmjEsBe6DIJZGR2iAUHcytnJ+bAPfB61qtZZA8th27Uw2zRsSzgqep55+tLkRf1mSbtpcp6VEkDXtysV2rGZhHHI7MSu1eSpY5OVPJ5xxnFVit/O93d28WoWwd0ZYElZWc5AkcqGwMqAAPx681rwbdx2LvCnjdj1J6fjWgN7KAuB3IPQ/X1qZQRosVK7kYjmR9DvrCHTp4UWExWyzON7kqck8kDBPc0yDTmSW/8AtOnW0UEluigWKgZKsxDAHB3crzj+7W+GmPBT1+6evrmmPLCgAkG0jgDJ6enSp5FcFiJLRGGUmuNNu2NkVNzctKiz26ysq/Ko+UsF3bRnBPHesePSXWUxnTt1v5ZVnazXzGO7cSD5nDe44xxtxXaC6t1yQQCRgk559T9feg3Fs/DFcdMe3p9KOS5UcXKN/P8ApGGsNzDpAt7OSG285yZJFgWJ1THJCqSu7jrWZb2dwLxog1vAsKRKkkcbArt3EFSWOSNx3Bs53V1pisnPXPGMFuPyz7VF9jtiCBIAvoCRnp7+1NRg9yViqivtr/nc5nV5r28jtoHhSSdVYSMjhFzlcdTnoKzru3nDXjRwTDdErN5TBlZtpBDFsFux6Gu0+xWy5Xedp6gkVE+mQMpaNmBPXOCKvliyI4ySVlbT/O5y97Ezz262kTqIRlSkgRVOMZI2tzj0qrtdLoXkdhJDCuCyxovmMylmUgYyqliB/eI6jHNdK1o8cxJmUD1HFTG4jhA+cMB0HAGPSqlBPYUMXKKtZduu3/D6lKVrS5YPPY2zSlQCZIlYgDoM46U5bPT3OPsFoQ3UCBf8KlnvLdl3CNR7gYrPkuMNmF+PfArVROb20l1DU7a5bUbPyY7hmCytmBlRlGFGdzED8OtRWdpINWLTrdKv2dsGdlc53qTtKk46dDzVhdRkVQjOeOR6Zo/tFCMPk9egqPZPmubLGR9n7Oyta3zB9Ona8W5W/hUorLGrW5barEHB+flsAdMCqml2dz9jtXNzGqmMFkaA7sd1Lbuv4VM17GzAspbPUEnnioTdNuO3GDzVKlrch418nJdW9CPVNOQWt3NI8k8zKwjBxhPZR6+/WppUgW9NwpKsQQ6rghhnK/Q+45phud46c+vf86iOM5ByBxVqnZ3JliZuPL/WpSlN3BNJc7EZmlyFXcWYdFBOPlA65OT702GJlnSE7maOJldsEAszKTg/gauZ5/Hp+tJuIbBJI9+aSo2dy3j5ctpIzhbp5SuEZo2kY7miLluDhiCvJ69fWptMT5ggUKVRSSYdpDHPBPfpV7eQw5OOD1/z6UmdzDLcDp7Uo0eV3RVTMHUpuDW/+dyYI46Nu/OkIk78j2oV0UDD59etL5p2jkVocGhHgnrSetOLbhnt603oeeaolihfQjNSpAxBypxTECgjirKXA4XYSW7UmOKRA6bc4BGfXmmBQpB5/WrxUsuQuPpUMq/KP4cf7X/1qSZo4iJKgJypP+9QSmS5Y89B6VAWJzn88Gn2tvJdTrDEpZmGRk8AetJtJXYldtJbjoo2nbZGGZj0A54+lZ+q6bd3V1GJs7hGMheec131jBaaVBsj+aU8NKw6/j2qvOsczhwAG7nj1zXk4jF3laOx7OEwijH30ccnhmEQxksQ3ozZweOcfhWfqmgywspBLKRnPvg5/nXdukcC7skn0zxisa7uBMQoxxnP8jXMq0jv9hTfQ4iOM28gyzLj5g3BJ9q3ra5vprdAUP2bcGLEgD2JPQ/QVHdW8a3W8IGIXKjsD6n2quJo4CfMEsrZ5AbAX6DtXTGd1c56tFRehekuktzmZ02jqQ2SPr6/hU4YMoYEMGGQR3HrXP3WoWXlmM2u1m6NvBx9OOKt6FdpKskAPCkMgY87c4I/kfxrvo1G9JHk4mgormia+flHPX9KQ4znvSEAZoHPWuo4RCT2FIOTSkY6UlBNhdpFAGT1qREVhy4FKVXs+cfrTuVYBFlQc/hSBFHejdjvzTDknpSHoOJA5HIppIJpD92k4oEOGKUHPFIMc5pwI3e/rQMeMjgCvSvhdympg9jF/wCzf4V5qDnoK9J+FxOdUHtCfx+f/Cuev8DOrDfGj0eiiiuE9M8JM0bHaUP1p6FA2RgH61UVWIyT+FOyoJyQT6V6NjyE9S8twV48z8c1Kt6QMMAf1rJMyg44xTgxboT9aTgUpGqXSQ5ACn24pySFejtgetZ8QdeXI+mala5C8Y/OocSuY0BeFOj5p41AsAGwx/Os5bsHAKKc+gNN3qxODtI6dKXINSexfee0k+V4yD6iovstt95JmA9GANUX83+F1J9MVEqXBHJZT6Cq5bdRcxflWNF3A7gO61TeRnPGVx0xUyKE4KMxIyRkAVZVkXB8tFx05J/rQtBFKKR1XDpz6kVKtw+SsbD36gCpzKgOGI2+gGaaZLZ22jIb8qLjIJYpJf4Ax92qjPZXOeYWUevJFa+Io2/hYexq1HeoBsyPpmk5tbBypnOiwL9ZCreiqTUElmVJUSA+5GP6108jkgtG0eR/e4qF5Z2U5ZGA6nJP/stUqhDhE5l4nQZOGHqCf8KiBwR8n866fZuGTGW9hgVWlSLODbFT6g//AFqpVCXTZhh13Z2DPpmlDRn5TGS3qK0zbxyjA2Lj1XrTfs0YGSST7Y/wp8wuRmYQnUKwPvSBQf4gBWsLe3K5Dgn0IxzUbWEZHDgbugIzijmBwM0pgjBzTCpJzg1ceyKnJlXH0NVimGxu3D2NWnczkrDAC3UcemRQV44qUxc5DCmFStMVgC8H5hzRtAHWlAG3pigAetArDeRjFLwP9qn5XbxwfelLE9P5DrQVyjBk9KejOhyDSBsDpzTtx6f0pCQ4TSAYyMfjSvcvjkg/nUZ+tIc0inJi+YSMYGK3tMgNtpj3rbRLNlUHTao7g+vX8qwEU8jqQcAetWr/AFKZriGwdBEkMYU4OTu44I9eDXHjZNQSR6GW0ueq5PoWZbpoyCrScdAcEUwXjhCxbIPYDFU2uFgUbmG4joB0/Wo/7bsjHtMg3ZxgivHV+h9K/dRK9y7MSW9sf/WqLeCwG35j1NL5sbqHA+UkgEnr71QuLwRNgMGNNNisPu4CiyPn5m7+g9K569cqCFzjGfmxW1LclgDndjjFY+ohMZBznoB3ranLUwqwXKYruS3Pr16Vc0e5EGp27E4DPsJ9AwqlIh4wcqeSfSp9KjM2q2qY6yKD+YJP6Gu2Ld0eVON07ndke9MGc+nNWBESMEMT7Co3Xae4PvXo3PGaZGcbenNN5qUAE4J/GhFDE/MKYrEeDjP6UbSevarIhJ+bIA+hpxt9p+8CO/WlcaTKwBJPt1pMHPtU5Qgnjr1IpPLOMZG70yKLisyE9AB1NAUVZEKBdxbmgRr1A4ouPlZCIwQPU9Rmp44lY8YP+NIYiF4QfnT4lZQWYAA8jHakWkL5BUZAz7V6B8LiRJqg/wBmH+b1wZVjgiTHsSK7v4ZELdammQcpEcjPXLf41jW+Bm9D+Ij0qiiiuE9M+eC77gAcmjc3RhgHuaaQOCTg+uDTDk9c/jXqHhtljaozjrT0myuBuP4AVTAwc9KkRn/h/nRYOYuIynls59DUgMQbkE/XJqvFvK4PP5GlG0dXP5VFjXmLJkQfMOKjLndnA/Kohszy9HmYbaGNFh8xKcsAykhh1FTQOwBHmYbOMNVUsfmG7A9TTS5TGTuJ680eQuaxpF0YAltpHXABpQ1uFIdifoKzVuExjBBPpxUouEPXAo5WNMsFYWZtrspHQk0mUXgJ5nucVCk8YwCgJHQ8UfbAOFAz6EClZjuiwLh1BAtwB2yM0G4JIY26gjr8pqv/AGi5UAeWB2zxmo2uZHYKZAN3Qrk0corouDUR2jUnPcUG9c5ZUwT14FZxjfcQTn3UACpAXXn5gfqKOVApNl77RcMpLDaPViKPtlwfk4P+0zA1RYBz87uR9KbhBwAx9+lKw7l12dsMZYiR2AqKSdwAA6sfReKqEZBG5x7jFV3R1bcSzH6GqUSXJllpXc54PfFId+4Ebl/HFQJKyNkjP0xVlbsEcj8BzRYV76MQIjtks/60xorfJByB2xUvnuT8iAr6tUYjkdg3yAj1NNaA7EUkSKRsRgvqaaYj12kj2rR86RBtZEb34NHnBuCiBfQ8UczDkRmlOMFD+OaaygEqOCO55rTLEjdtUr7mmO0ZQfukDDoy/wCFCkxOCM5cd+vvS49PrT5W3NuwAPQYpmMGquZ2HIobqalWFCMndUQGDxTvNcLgHigtKwpjTPDGmtHhdwYN7YpAWAyf0pNzbu+KAbFQhHVyc4IYlug9c1zcmrOdRm8uGSKRpPNJkUlt3OCwPY56V19msaQ3F3Mu5IUAAOMMTjr+RrJt9DvNXvpL2YeVDIxkeTeDgZ6jk84rzMbVXNy9j28rpcsHN9SlqCOlqsxRsOitu2/7IyOvvWEkcEpBnn2MfmABA/rXX6pC11chFTESkKFHTGAAPyFZF9ponJBiBXGAF54+tefGVj2mm0U/tDwJsjn3rjGSe1OgYStlhg+5xSro8cabido98n+tWYoYUt9iSKzf7QB4ptpbCsyN1LNtBwT0I5FU54Sx3u45/hHY1M87RRlAu3HTBGfzqhLO8hCA9TWkF1ImlsQtBboxMrsysMhUxlvoe341o+H7ON9WNwu8wRoWBbAO7lQP5msxSjXBUrzjHt+VdT4atSLF3Iyrvheeu0AE4/Guygm6iTPLxaUabaNYzP0DkVGWDNuYlh6EipvJw2eo9Ksx2cDrmRNrdtrCvRujw1FsphVK5CceuTUyqFXcAvPpiro021K484g+m/8A+tQ9hErB45lwBwGGannQ+Roog5wxOc9uwqUKADuyc9gKllY+XtDrj12CqDO+7iQn9Kd7g3YusibdpUqfUVA6IpwIyx9ahEjgYLnNA8xx1NCQubsOZx0Kc+tRlyeOo9+KeIHznbkf71SKrJyYAfoc1WgrMarF+Qgz2xTjFNg4XAPU1MHIwBEwA9B2pr3AVgpRhn1PSlzFpDRbnaGJLN6bf/r13fw0QpfagpPWJD1B7muLR4XUDYxYdQTiu4+HWwaleBYyuYV6+gY4rCq/dZvRXvo9HooorjPQPnkg5FNOTz+lScZpuOa9Q8NobtA9D9KNoGQOPenEY6UHkHGaBWGjd2J/OlLHvkil49aM/LQUkIBShwP4RS0hGTQMEuIzMYjgNt3beScf/rpyzRSKGG1gwyCOPw6VhyqHvbjLOrbyAUbBwIxkfrV3SyW06Jw7srgN8x3Y4BA7etTpzWKtpcuHk7gBn8aAcZwBSHI5ycUmDzVEcxIFGM0o6cqKZ/DgHPvR75OPShjQHHdePoKQrxgNj3FIACvOfwpThRgdPegBTK6nGcj35p+5GXBJ3etRHhdvBo528dKmwItRy4GCmfoc0pmQjlGA9BiqoDg5FNAJ6miw+YshwvTOPQp/9ej7QwGMjPrjiq4BznJzSneW5z70WDmJSwm6xoSeh6YqMwFDnep4zwefyoAJYqFyT1IOKesGVLMpB6DHJouFrkQbDgbsjFSqwxnCn8KelujLhozntjI/pTWtMNj5lH4GjQeo8yjbxtA9MAVD575+5n8KkWIIuQNxHY5Gf0qWGYj/AJYA+6gn+tK9kPVlQyFmIK7QPQU8CEnne3spArQM8QXcYip91x/jUfm2jsC8YJ/KlzDsU9kJbIQ49DTjEmcquR71bMtpuyE2/maYV3nKKQvpxj86E2HKioQocccUGJGXg89sc1cNuHb5pEJ9OlPWGNSMrj3GTT5hcpmm3kJwAfyoFtKSAFI962vKKKGVWYd8ZyPwqN5XU4EbYHbbg0ucXszJ1OY2GgTrIqtvmTGc9cGqFh4hFvojzT3O9pJyvkFj8qKox/OtDxDZvqWjyJCW8xSJVXB5K9R+tchaWdk/hy+eZwt3HMu1SQDtwQSB37V5mJp3qXfU9/AzXsVHsaE2u2lyzZJUZyNrY5qtaayF3Qudyg4Vh3rCjs4VOXwwPbcKsYjVSqFcDoQa5nTSPRhJvdGjcXCPkhSPbOazmuCCcEjtUZlfdz17+9M3Fm5HFOMUXOemgPK7H39aWJirbycnrQQoGM80hZQDnge1ao5XvcnggcuZgASW2oueSfX6V39hpz2thboQjHYMhWxzjJP61g6Fo0lx5VykJWJgArOQSw7hR1HpkjFdSNLuAc7WYDspweldeGi025HmY+pFpU4DBCFcBkOPrUrRwtgmMZH93ipUSWDg27g+jYNNkvEUbXg2nuSMV1XbPNSSIibcKfvD3LH/ABqi7knEe8gd+uf0q4b6MLtESlfcCo/tpDZBKgdhxVRIlZlM+b1KnPpim7XznaatPc7jk5Aqv5zdsY9aszaXRjOepp4dl6cZ/Smklj/e+lG1vQ8+1Ah5dyMZx+A/wpBK6/xfnQR22MT9TShe5jx7UrF6im4k3cvjtxSb2JOTuB74BqdPJwMjc3oAalGG+VUwvsuKLjUWVEkde4GevFd38NZZH1m7Vjx9mGB/wIf41x5s5HJATPv0rsPh1byQa7cFwMG2bn/gS/41jVfuM3oq00eoUUUVxHonz3tH/wCukXy2QOJlyTgLscEnOOu3HTJznHFPwcnv7GuhhllGlRIXYr9kAwTnnZXoVanLax5EIxle5zVJ0zU4t2a3WcFSpGRjIP8AKowAfpVxsyWrDaXApdo9aUKCf6A9PrTvYLDaTqM08Ac80hUMrEdjjGPpk/rihtdR2fQwZF3306ggEvJg477UH9a0rGMRWccfUooXPuBjP5is5DnUJc9PNl4P1TH8q1rbmEHtkj8M5rJfGW1+6+ZJg4x2pexzSmlxkVroZjCPlwKBnr3pSpAx+tIM45ouAwgjOc/hxQAen60/BzTzEQvoNgYE8Z9qTaQuV9CIE55P6CnlgOA3y/QUnHXP4UEZBoGNLHGN1IAccU8rzSDAXg80AG0kY5B9abtY9C3PtTw5AxS7yB3H4mldjshgU8E9R13DrUiu69GP4cUnmZ6jOOnJqRGjPUY/OkNCrcSBgNqn0LAVILh9wIQY9uKMxnrggdM5oCof4CQvffkGkMe0sjdYyxH+2f8AGgzqVwYV/wCBE/41GYUP3QytnGNwqN4X3DKs3rkimDZJ55+6iL/30f8AGka3dmzlFPp8x/pTdioc7HX/AHhn+VSI56KhI/3cUrgQGEoRlh745qeBISD5jyBf9nj9KCz84gOT7GpI4Gc53lR6Fc0N6BYk+x27fNHcyD6qKmWyZkwlwyj12iiOzQjIkG7/AGoz/jUq2qspVZQrA/3Gx/Os2zRK4LY3QUYuAcd1OKilS5X77uc9SwB/pVhNPkI3LNn2GR/M0PYyjANw4z1GAR+eKnmsw5exmKzqx+Zgw68islfDlpdRavNcoWjhBMaoOQxAYEH8QK6E6NIQSXDZ6hVI/WlkjNhpt68iMqlNwOMZwCMHn0NY4lKUbp6o7MHOUJuNtGeRtYW24/vZAF+6ABV2x0KO4JkkaVYx3JAz9KthIPtDZXk9+MY9alu9QhtYxHGdwA5P/wBavO55bI950oJXKVzZxwqyocKvc9c1luQoIz0qS71RZcpkHPJ61mPcFyRjr1Na06cnuZVq0ErRJTMASc8imNcHGO1ViwxycGmFsn0rp5UjgdRs9M8G61JdaSYGVWktTsG0AEpj5SR9Qw/CunN/cZJKNn0P+NeQeHtXfRtVW43fumBSUZ42k8H8DzXplpdjUoy9pcx3C9yjg4+vcfjXVTaaszzK0ZRd0Wpby5Y8fL9DVN2kbJLlvqc1M8MuQeT6jGf0pot5eoUmtk0czTK7bvT9Kb3zVwRSN7n2NN+yttyTz9Ku6E4FZVJXls08RoOS/wCAFSBniOCqkUonLMRtUe+BSuxcqQxYkH8Z56cYpSq8AFyfrUm5W+86rj0FOKwDOXLEdNqmlcvlRWYFfmBP0pu58ZLZqV/LwcB8+hqMKckdhTTFJagJXVuGx+Ap4vJh0OKQJHn5nP8AwHmnFo+MM34gUmCQouJSvLt+eK7P4cTPJ4imVs7fsjHn13r/AI1xqq7DKpkV2Pw53J4klVhg/ZG7H+8nFZVWuVo3pX50eq0UUVxHonztHcI8zQyMq/IzKWbGeGKjp7LW01yQBF0EcDKx/wB2Mj+lZ0+l3N1ctMFGzDBSxUY5xjGPerMoCNLnCymMqRnPVSGP8zWkpNs5vZjLdHjhitp8B4yquFTcM7ScZ/2mVhkZxkUs0Maq7oJFRULBShJbAz6fLxzzmpZlY3Gpcnb5pXPYjcwx+tTMxVoQGXKoBkKPm+XsMUvbSi9A9jBo5rVNXi0u6igdA+5SxYNgKM4U9O5DflWgt5aXGiwXsLuSxKiNioCtuIwThecDv+dcn4ylc3sTSDaG2tnqCNzc4/HNdL4QtoD4ft45pQROjyOrIGGC0i7enTgNW06raTIhRWqLImNjDLdXlg8lsyKVIlTOSMjADZOcjqO1QQSYMqSMEdWKMuSdu4K3XvzzxUviBVh0lIY2JRZFi+YAHCgjIH1FZt1dRWbXk0h+VbjooyeFGcDHHI6nioU23qa8kUnYzoZVfU7hQwyss3P/AAJQP5Vs2jq8YjDgEZJZmAGck46ehFctoTSXl/dONobmTGOmWJ/kBW2tvLst5P3isXlDrg4GFjCnp/tH/Iq3UalcxjT91I2ER22+WFYFsE71xj1HPPXtVDxFeSaXpsckBVZTMFPIYsNu4jbjgcYz1qazD/2dB8zcISPm6cnp6VieJJmuraOMEsEduCcjGOvX0FKE5SHOEI20OjyHRWXLKQGHGMg4qW0gS9kZBPGm0fMzMCFORweeuDmub8SXD20OmrFIyyFDv5I3AkAd/VSeK1NMZ4rm5dXYMysWGTgncQCR64JrSdSy0MqdK7VzN/t4LqM8bRssUC/vAQAyndjn37/T3rVW/mghmkMTM0KbnibBIOFIUcdfvVw2u3GzWtZXBLO4DMWHJwM545/+vXZySFtRnypYtuJ/I9ffms5zdkbwppNlwMrBWByrAMD3I7UuOKpaYxFmITuLQSGEluS208Ee2Oau47dMdQetdEXdXOOceWTQh65NJig8jFLTIEAxSheKcFLKWBHy9gCcj244/GmliGC4OSNwGMHFLnTbRfJKyYmB6UoOKrm4cXSQfZpQGJAkIwvTPB7+narHPcUJp7FypSja/UmS4K8FRgeoFTC4hZgTGuR1wSB+WapbfmFKMZyAAafKQ3Y0i1u7BQsQLegPFOWBZW5JyewXHH51i3c5tLSWYJuZVLKoBBJwcD6cjmtKASpbx5dPO2MXGMjjO0fjis5NRKinIttbpEoIMq+u1gRmqokKktiUDjhsAg8YB4981kazePO1moUrt3s3lnAyAu0Nx7mtjSb+COxHmu+8bcnJOfkAGfXpSeg7XuSh26bJAfXIqO5aRbaRo5GR8DaSobHOOmasG9tpHGHOCMgEAZ+nr+FMZYrq3kRGYOw4LHI4wcfoRSctLsFHWyKmnvcNbB5LndLvZcldo4Y/4VcjmvMjAyvfYQP61Q065tItPPnIpZZXGN/OCxwcfjV221GB5ZVW0UKpG3b1OenBWhzV7WKUXYvI13j5RuPozKf61KZL8JxGp9lxVOfWLS0jzOoQnoN3zH2AFY9z4sbBSzttpJwJJWJx/wABzWdvIu/mdGby5ihd7kLGq9WdgoH+feuY1jxNa3thcWMcXnK6FWkZiFU4ABXuenSsa5ubjUHD3Uzylfu7jwv0HQVTuSiIjHueBk8knIq404vdC9pJbGHf+dYohEitHIxCkgg8f/rrKluJJCQzDB4PWuuvbBL61WB2KsPmDddprjryCSzuZLeQZZTxg4yOx/GuedJJ3R20sTOas2Mzjmo93OKQknvSDLMFGWY+nf6Cml0G3YU9QM8nvQSTSyRMjBCMMeQuckexqe2sbi5YYQqucF2BAHvimk2TzIrjBxxgDpnHNWbb7QjCaAyKy/ddCVI+h7Vp22nWaSAsTJjAG44ye56VfZUc5jAVV+YgHgD0rSNLuZTrIdp3ivV7Q7bt0uYl6+YPmX6MBx/wLNdPZ+J7W9Xb5pgbOMPjH/fXb8cVyF3ACx2oQABggjgetUJYwB8oxjv71oroxdpHp5ZzyrEj1GMfge4qMu5P3zn0DVwWleJLrTJVSRfPt/u+WzEFR6qex9jxXcaZrWl6lGGibDHqjABh+GefwzVqSMpU2h5DMe31pRG3XqPStFZbUYBJx7pTklt92QOPUiq5mQoozd3HC/jU8cpRdp4P0q2xt/vqmD7EGpI7mBhsKkn1Cio5ikrFb7REse3yxn+8y5qo7B23YGPTFX76RFhRgijdKkXDYI3MFz+G4GomskR8GZB+dCkhtFQ+TtyN2fqB/SmFQ3T8jWnDBaBf30u4/Wo7j7Arfuy5b1WnzC5CKBpkOViLfTNdh4DuZG8SMjR7d1uxJx/tL/hXGbmxlHfb7sP8a6X4eXHm+JY5FcsrQOobk55B/pUVPhZpT+JHr1FFFcZ6B4YL9baEBwrM2VBDqSSSAOM56n0qJJknhZhbq0u8IWGcElQN2fTr2xXmljBf2mo21xJa3ssccisy7WywzkjHrxXcW3ir91K503UlkaNlI8oggt0IPeqs+xj7SHc13AZrxw55mbCryCAyjP6ntU20G6RN5GEVhnPTAHTHHWuY/txYhtjs74ow5j8ll3NuB7EjGADmqFt4k1CGOT7TaX8sxAAlCMAFyCB+hqXGW9hqcO5l+NJkOqrGC6lAqtkAEYBHr75rrfCx22GnAcZtucfR2/8AZq4HVornUb03n2aVWZQrKIGAAACgk/QZP41v6Zrt5Y20EIsZBLCgVWeJyrDbtxgDrzmqltZApRjrc6HxHIFhgQkszXO4KuM4y3J59SPzFQC4gD3ttdq0kVyzxOEcBiueqnHt3rmbzU9QujFvt7tpEYsJPKYDBOSD6856+lTR6jdH97JbXSsG3MTCSGYnk4K/p0qb+TJVSPfc1bfTbbSby6gti7v5RZy2SSPmxjn2pbMb7jYXC7wFUuCQzblCqAM8kkCswajGjSsY7sO8flFjEdyj5sHAHuauWHiGwskIuILq5ljUAB4CTu3FgSWzg8r0x0qua62CMovZnQQadcJarGBny0ZclSC2CeQKoLp6XV8+I4pQtvIDHMgKh8gKQec8Emq0PjOAAmSwZHI2q0agEDOeQVBHWqmp+KM2TR2AlhncHc3kKo2kYYEd+D9amPMug3KD3Zv3Fis9qwntrWedCqqWQnauGJwNw2nIPzcj2rJ0+8Rbt4ZPlmcFdigkqSSwBbGO456VjR+JtQTzZJpPNuy2Q86kqFIIKhccDp0NKPGGrRQkB7QRhQoUwEjGAACDnPTvVXaWwnKF9GUL+JLrxTcQXUhjt3uWV2UgFflJXnHU7QK6C4vYY9Qlc3UKsZGyN3PXBGKwp/FepzvvEtqGUBSVtEGR0Hbr79apT6jd3LB5HtSAnB8hQMemNtU3fdD2Oxt5LZNQuUN9C0c8QZVWQ5AUYJDAgDPXg5rNk1e7t7gpaXtrew8bVnxG657EjrXKo8KMGlQuW+XIwBnGMqMcfjUiTW8mpee7qoDllRI8DGc4zmqjVsrXMZxTd7HXprl87FTp8bEYzsnU4J7detQX2u6rbwlxYQxLkKGeZTz24zVFdV0945XJWNipXduyceuPWoLW40+C1nhurkXKuVIBc4U5OMjH0qXibkqCWrj+ZJf/ANszMu/U0cMu5hBMEVeQFBORuzmtFbXRIYYo7iSZpW2h2LscNtBIGB79s020v9Mij3kRNtbIIcKFOeOM09tbtjMsxsLbIIPyyxgZxgEjIzwO9QqyWv6DcuZW2M1bW/tdVcW1+1vaM7FGkuAy4wSuVzznjqK1LPU9Z+0NC0NtdKjlGeFwDuHsaqy+INNnYl7b52xnbMAq9MYAB9KgXV7CBA8cEcbSMGJWUAsfUkqcVUayjsi5S59/yNZ9cvosebpyoWGVLSAA+uDn/Cq8mpa1OeEt7SPftLbWdlPpjH69Kzf7Vtp8xfYom3A7v3i/MD1yABVd76CI5jSJW3YKMocsPTNUq6fRmVomvf6jc2j3Gn26faX2xu0804VmyAxBU444xgYA71rW3iCS4yZbLyQp2qy3COWBBPIB4PPSuUS4tZ51nV1VlBDKoBCjOT6Zzitu2vtPh0k2wuE81nLGTOAAffPvUyqKT3Li0kSvIlvI1zcQloGcsTlRkZDEdeTwBxVi0uUns43jEkasSxVyAcZIAYY/2e1Zmt3EOoWFlbwXtmBCd0gMoyx3E5H4Yqrp2pKmn/Z5LjcVfKMCSoGDwTj1NNzdiXFWNO/1COwv4ULy7pFBVmGEQdsNnitoa0oIAhmKrIGO1UGV2lf73qc1w2sxSandPOlxbGMqqoWkCkAAZ4Pvmtq31JFSOP7XCW8kq37wHc20DA/EU07rUtJLYuW9ykd0JZBIyl9wVUBLDIPr7YqsPECTalqECRPHGqCQSMRn5SOCOg4J709r+3dTHJMjGMAKNwbuT2HvXPRxGGxvZm4aYMOeTtAPP86payG2krG7CzTRi5uG3TSASMTztJyQoPbggcVIrAJgnlvmwegHpUERCxKu4ZwBjnnpj+VPkZtpYjGBznua0bMLCqwOVGc9zUU7F5FXaDg7ulEGfJDEct1prsEVnIJIO0D196AGahfLYWbSZDMcKitnJasyPTIZEWa5ZpriVA7F87QT/CDmi5WS51ItMhEcCqFB6MT1NKHe1ZnLkNjAViSAPUChJNlLRaEc2kafEpd2aNV65cAfjnr+FZo8qaUxadD5ca/enfJb6j0+g5qMrdapdsHdmVTyzZ2qPXHr7VsRRRxRxwRIdu4Zc4znuTUpJmzfKr3uxLOwgiTcy893LAkn16VNPOX+UfdX5SR3FSPKXYRKvCjB56iqtz+7hVAcM3J9qrSxldt6iNMFQshKqAVJbnPrUkXFuwzyxAzge+T+oquVIgCkHLYNWeVj2dCFIwwA9M/yq1uJqxIclFVsAsd3QdKjeNAoQ9SMk9eageYgj5uQAo6dKaJTslnJJO7Yoxxmm2HKVNQZF+UjlegwP19azzM24OPlx0C8U67Zi4JYknrVfB9a55PXQ6oRVtTr/DHiOZ75bC9m3RzEKjsfut2BPofWu5khe3lMcgKsp2kHoD2zXjC5DccE9xwfzr0eDxFcalosFy5hW5ijET5yWdl4yRnGcc041bbmNSklqjplZGABfIxyAoA/PFRPeaXCSkl6FYZyBIpOc4Pasm2vA8IM77mbaWXcAFBbGMZqj/ZhvZBH5DCFZCFmVcbQSM/N3455/wAKl1rGap9zY1O/0x7DdBdFpFlRsCQHgMCT09quvfaOjH99cSA8AjH51xU9laGOeNndXhLAjeCSwyACPrkYFT2N0pQBimEdUGSAWGCCT+OKXtJ9y+TQ39Rv4oVje3t5FifOGkccn0x2/GucutduftIhhYmQvtxwBn06Vbu1ku7VlVBuEjbPmB3AEA898Eis+dZLUedPC4nP3DtLHOPlP0z+J9qOadtxqnHmEOs6hIwjE0qxkkAqSSR2PWu++GMsg+IMEJkJjW3cBRwDlFYH/wAeYfhXMQ+Gb8RQPDaw4ZAzncRgYB5GMjg98dK6T4bYt/iNZ27HLeRKhK8jK7j1+hAqGtDaO57/AEUUVJqfMM17EkpRnVWC7iGbH61E14nDCSMr93OR/wCO1w895I7l3cbj82AMDHpiojO4jwcgA5HXg10rFvex5f1C63OyfU4EXcZ0OM8bv/rVn3mvl1CQkgMDuYqcj071zkczFTk7gOgOaGcYC5VTtBBAP4CoqYiUtDSGDhB6u5rTatJPBsIkyMD7+QTycEZ9z9avafrYSzCSkkqu5QCRurmYyZHBQEMxycYG01KjCKQrKCQDtwScfXOOvtWaqyTubSowkrHS/wBulrdZAVOGAZWJ5/3fWob/AFaaRhBAcKMZJIJYZz1rOt/s0sTR7SrM5ZW3c9MgDtmlktdwV4z5isdp2kDaR6ipliZsyVCCepbtNVkhup3eNgGGCM5+Yen5/rVsa823OQMopUEYwc4Of51jzROGRh8vynhiQcdsjFMdiu1yQVAAAYE4Hv7e9OOImloEqMJanTRatHP8qSYY9icfjUn9oRqAnmhSSSAXHXPJ/OuT2oCHd95OVOzgYqVYQyBlUHb8uQNwJznNa/XNNjOWFW9zpzeFl3lzt45L5A9D9KcbxwpAcrjjqRz61x73ki7rc7wPl5yeRjIOP0xV9NQk+zKzu5BGGO4nb+GenvVrFRb1Rm8JNLRm8bpm435CnPU80huHCnJ5HTqDWH/aAKAxu7EqSp3AYPoeaBqSsd0jkKwzlmBI9sYraNWnK1zB4aobYuyFK7yR7kn+tH2nHA5yfTkcetYyahCwJLMp6H296d9shPR35zw3H1NbKUHpcz9nURqfaAWYDHJzwc/1pPPjIKkKM9ehzxjnmsxLqMsVV2yR0DZxSNeoCSTL1wCC1P3drh7OZqi4QDYEUd8BQB/KmedEG3FEYjoSikn9KyjeQgctID6bf/r006lCWIHmY9No5otFFKFRmuXhbdmBCPdAf/ZaQNbAY+zw4/65r/hWT/aUK4BBAPUcZpDq9v2L/kKh+z8hqFV9zYH2bfzb254xkxrnH/fNNxbE8wW/tujU/wDstZSatEx4eRvUEDjj9aQ6nGWAVnPIGSB3HXp7Gj93a7L5Kpsf6KDzFBjjnyV/w9qCbQgK0MBAxwI1I9uNtYp1BhKyhXBTG4MADnIGADj1zUb6tcREqynjBGCCORnGcenNS6lHoXGjXkbwFqTuFvB7HyF9vb2pwS0A3CC2UnriNc/yrn49ZZwAd+ewUA0n9rvjjzCc4++P8KTlRGqGIOgZbR8E20GT0PlLn+VKYrT5f9Gt/lOQRGAQPyrnf7UmeQKgwo7nmnG9uFbcCWZuMEZArKdainax20MtxVWm6kXax0LpC7EvGjNx95c5/WqGouiW5XOFZSAB2HaobS4EjPJIOI1GRwMntUd3IXZHcABmQAY7ZGR+tEZqfvQVgnhZUJKM3dtXfqbqMmc5yMmmu5KlD1PY0gYhQAOTn86VF+UZxwQO5pGJIAQoUdCMn2qEqz3SkkbFXIHOSac7FRt459+1VLiUqpCswYnGe9MaV3YbczmSdgrhVA27ux/CoGCRsHY7toySe5oBZYQ4jLE9WI6HOetUpGkkdiehwQPagaVydp3lQ7VCgtuIAxk+p9T70sTncckHGQfb/GmsrJEqEgFhzz2pIUG7jtnPvQWT25VWZ8YxjFVrmUPKWxgL0FPdzGrDA79/yqkSW5J5zikxxXUugqyowHTPUn8KSWYZYA5z601GKxKSBgDJGeTVSeTbHnAOPfrT5rCSuyOaYq5UfM2doz64x/OrLscbAeFwvX8zVPTv39+HOCsYLnPc9v1IqZ7hYpJH7DIA/nUp6XLa1sUrsgysAeAcD2qvkbfU0+Ql2ZicZOT9ajAx0I/+tWTNVoh4YA+npmtbR7eG4WQSPIrhht2kDOe/14qpZqkkEyOmQxxnuPpU8CvCroQNpORjqKy9rGL1R3wwEqsVrbm/A2l0uzbK/vFAB54Bz1HO2nx2dusIaJ5k2kktHIQSMg4xjpwOetUoZdsLKT8xHAOck/Wmo5V94+gAwAPwpyqQVRO2jRVHK5Tozje876fcWZLaGOX53lKlgzMzLkH1zt6+9OS3icFgiTsCGSV3ZipznlcAH8c1Ud3Z8n5sYBz2qZWVVKlkU7skE8kUUZKdTltoVjcDCjheZO0opLdO7vqaU9xNMohiSCKJCXQ7gSrENk5xz1HB4+Wq9x9ruAEV7dSu0ZVOmOhyec+/U96hDgHmRRnpyf8AH2pRKDn5lOfTNeiqMHs9D5iVatCTWzXkW3udTLRu92GlhBEbI7RlRgD154A6V13w0kum8e6YZJYmU+cSETByUcnn6muKV8c5x6cn5fp6V2HwxYN8QdMxyMTH/wAhPWc6MVBtI2p1arnGMj6KyaKdiiuI9I+F5dyNtk6jvzz+NOjIcjeTtABIUnPNSy29y21TbzbsYIKHk884/KnjTbtVZjC6qCAQykkA96PdsRrYrxMockkgHse1WjKVQZU7lzxt6HOP/r0xLSYMxEUgx0DIxyfTpUr2d2V3JbXTYJyRGx2nGDnj05qXYVmyEvulVVXaTjIUAEetTs00mEk3BTyAqlgD69ev60hhuHjDPFKHXLArEwyO4ziiVZiqIlpdkgliWVgCcHtj9fak7E2fQIRIk3kSbgAwY7TwVwBkDsee1TWiOjBDKjb8AIGI3H3OPp+dMDT7g8ttIOBhlUA9u3OOnQ+1PazRk3or43AlTCeDnBIOPTnFQ0DUmAuUbzhIoMhQqS2CB9Kitw0sLp5gYDByG2ke2McjmrcSQu6gBSXG0lVKnODx6dR1GRVGSOSymCZ6j7wBAPr29c000K3QW9iSJVdCwDHgdVzzuGc9RwKZFOeS65UEAAkADPtU4Z0TD28cyngttJOcYHbIPGMn69aIVtVZ0lTezdFIJxuGRzuovZWC9lYhe5LkCRDtIyhGMjjvx6+tMRTJEWDMsgAK7SPm9sVem0wO/nxuqhhwhUgjjr+n60s1vcvgOkcgVhlkADDAJOWI64INHOhK3YolpkZjICojJwCOeuPx9agaUyKSH4Y/dxnB9cVfnSO7s02MwIBJJbv0ySe369vU1nuwVlRcLt+UkEeuKcdTRa9LEqs4jIBJIzyMcikiuSMF/dckZyD1ogcRMPnXOD05wPUjHTvULEshKOpPGRyNtVdCtfSxc80xhDH09FTn881LFeW+9m2JuY5Ytg5PpjHH4VBDbIIQZNwJwSvIAHcUSWkYjzCxDE4OTxjBOf0xU+1V7XO3+zans+fT9RZHTLMikjt6Y+tRs4ZcFVUseDTCsiqRnpjt1HGePT/PaomYgEEe5/zitvbTZwezimPZTxnk+o5zTQwUcgZ7D1HrUsUczlGQAqDgMeg5+tTtFHLLjgEtjORwPpWLmk7HdRwk6kea9rHR6dbRjwhqt/DBbNHEY8i5jLOxdmQbW2gbcr0Xn72cYFVEsAt7dQWkQzGpwsjqzAcdCpYE/MPlGTjPPFdFpsPl/Dze05DXOrRK7LtiIWNWfDMTjq27cxyARgcCucub2G1hu7eGPcGY7QjoqqcsQQoJIA25yDjGMnG0CZapCUb6PoJ9ohNktktjG2ob1IlBBJJHIBxhj329emCeaqIiNCWurU7Y3IIRljJGCSCCPQABumOMZqG7kja1t38uNm3MWAwOMKw/Hk4yTke+c3kvdqxC7U7izhJnQhhyBhuMlRjqCWGehNLlK5o3V1b0NbRrLSItM1x3sbmdrVQRNv8AKKBiFUldxw244x83GcAniuVdUSQscqCRgHOc967aAi18G+MbdHlkPmWvzgAKyeYQpAxyrAdRkEfjXDXMglupApLAuSCCSD+OBRduyN6KWt+jJEIQl9pVh1HrT02tkRgbTznGMVCXPChuR64HP50iO/zbcliNoA//AF02rnaqtKDv2Nm3UtbBFAzI+Dx2WopZBNqUEC8iNgzH2X/9VXHkS0tAAdrKgUHpz3NY+m3USXUryuFZhtBYEjFd0UoxUT52tUdWpKr3Og3KzFjkEdcE8H86likJQOH+UtkE9x61WMsZh2wyLuY5JLdR69OPxpIJy1lC0mN7IGJ6Aj8qs5uV2J5pTsZgoJ243Z4Hvis1598YfdkEnGO+M8/pRdXRSCZwvztiJT7mq4KjCAkKqhQTjpRcqMbamjJePPDGkTYJQLtxwDjr9PeoUtXVmZpw6gAfcweOvFRB0SDKsd5OMZ7elSwRL9nZyT6ijcErEao8szMAWG7aSccD0p25EY7eg6lnBP5YqJX2whQoBPU7jSFisZYgAEdTnOaLjsQ3MoyqjO4nnOKdHGAu4uGXGQPU021thfzM5lVPn2r8hbJ/OnuArbMgjcVOAccHGBU36mnkPCExqpcY24zgcfjVC9KosZDZDA49quGUCIEkHdkAAc56Ae/PYc1n3rB1jQAZUHiibVtCoRd9R2nMEtZ5CPmZlVR6gDJ/pUcjFlZ2Iz/CKswRgabHk43szZ69x/QVUuF4JRCEHV26Gs72Vrmqpt3kkQEHbknqelW4LOOSFZC7Y24YDH3vT6U+LS5TEszKFRmBwSc7fWrEjhAEUAbTkgY5Fc1Sp0ielgMNTnGVSrtt8yFLEKS3mEk9CvGKlLqSdzEMOARTGlbbsHzAjJI7VC+5GVZAwQ/MOOahJvc7p1aNBctNEqzDcclueik4AoMroxYcA8Y68+lQspVsAghujA5ocbEVt4YnsO1W43OaNeThcuRSl13btvqKmLD5QPmLcDgcfjVFGKIGY5JG47QPyqWKVQm1s5HzAg/pUNNaI7qdS9ufUtsgZgrgtg4GO9RlUUjJcDOMDrTEuiVLn9O1SCYlRlsqehxz+daUq04KxlisBRxL5r6+iJPMV1yG3K3oTXZ/CxkT4i6Su8hmMwHUgjynP9K4eM5YYTC4ySBwK7L4Z3Cj4j6GFcMxeUEj08p8/wA6mE5KXL0Mcbh6c6PtJv3ls/Q+l5JvKjZ2PABPTngc8d6K801XWbm4vJGmZ2NvIyRlYyoVScEEAjdxRV3PGueF3GkxX0IvtEkM8CsDNAWzNbgnnI/iXj7w5HfIGTPp+ganrs93DplqrMqgF3dUVfmxyzEDJweM5/I1i6NItjqltNbXksU4YblClQScbQCCc8kdfSu08NaXrdt4hubxYHa1MbTtA0oVXZsdSAQCMK3OOBxjpSgk5Wew6kZRi7bnCarpN7plzLHeWT2skUhhkUjIVgOme/rkZz2rrNCZl+GGpOW5Zpjk9shF/rUmuSL4kmneeaWJpJVOwsCoONq5U4JAHPWqpllsfhtFDmFIrqeWKR2UkkK4YhB3OVUZ6AH1PA9dgSair7nESpJuLFSqnoR0I7cV3nhSytNKumfUn23JtjPIjqT5EIwfmH94kqMdfx4rmrK/srKSOURiYIwZRKxIJHTI/pWp4f1Wxn1a8kvHkeW7haLDsSWZiCCCBxyoolcaRpQ3On6tq181qFiu1LLDMGASdSCVJP8AC3A56+uf4ebmt7jT4ra2uEkiuPNcvG5wRxj8R3B6fhzXXHwlpupxXDWrm3uLWEyyRqxC3RBwQeflblj8vDAY+U81raN4Vt9b0xE1+6ZooJGSCZFxOQCAwJJwF4Iw2SD2XglPRpFKLabPNr+aYiTa7+WEUMQT0yc5GenNXPCTu/iKFfMZowkjAEkj7hGCK7XxD4S0jw6iahpaC6shIInZ2JdSwGFZe4yrHIyOMHBNY2kafHD4na4gQR2rRMMbslWPYDrjAJ6cZ5pNpRuT1MnxPJLD4lvgjldzhVXkKwACkA+mRVfT5LvUpRbocuwyWGQEA6lvQY+tX3g1G8vtQuJkF5b5dpPKwoXLEjBPTk9Pw96bGqXNp9v+y3Fmiu8amGNxGSwG4Fix5GcYGPTGaTsbKhzWSevY6kQ2tr4TN+EM6RNsLtkllBCk+vbtWPAlvcxxTWV0biBGIZ5CQ0LYyAw25bgEDj5jwMdK1P7QtG8LxaeNzKzMzSKwUqNxIGMe+M9ODVa2sbTTCse8WkZZWmkb94q7gcHHXtwemDnrmoaTVkOFJKXv7IwPEchS5Vbb7UlswEiNKNoYgBWJA4xk9unIIrEmS5thGJROjOquhDk7gTwcfh06119zJbXAOnSxxZmCksIDGJAobbISRz1IBGMgYwTWho/hqwNxDBq0s0rWozGsbKB0JDMCDleh9eKcJWVn0Kqwc3zdGzH1wAeCbCSMBJmliUyY2FsRuDgnGVJFc9YtcDcsssoOQDvYjseevPSvStX0eGa9i0u7uTNBHJujkDDa6hTtLHHTLMSOvYVgWq29rrxkvreK5WRMtCu0ldwwQBn5Txn8RT51omZODSckYmmafNHOtzqTTGASIscaklp2IBUKMdMEc+4rTIsdYS3mI/stmb92XlyrqGBbcdvB+bg4/wC+u3Zaj4esLi6tdRstMks2sJlknMMwaJhxgLlgQchfugYz2wKwvE+j6fqWshjvtlUKrwwqNpbJyc5xkgrx7dapRbsSndO7MW5X7NpU+ipbwy6jb5uZLxSdwGQdoOPmyoDYOPvEdcg8iJLlmKszqD1LL0rv9Rmg1LxK2h6cIrGxht1iEgwpUbAWZy33m3MR1GO2KYPALtbb08QafcTLjMMc4JcE4JBbaBj0PJ28EE4pxVrjlrYzPDEljbzytqrQeWAjKs+3DAltwHB/2aZfW39ltJFcGDzV2SArghlYBgQf905zWn4g8CjSLG21C4ZxbeWodEbe0TFuQzY6nIGQMAn6ZrazDpV9c2Y0ppfKghWUq+04i68FuWIC42nIpNK92UnJxsmbt/aWr+HdB02eIz3YhluJYQSzru2heMnnavAH3RxhSSKydL8KXC3v2LU1e0LsGMDxgeaFViQrYPTKnjOQ2Tz0dp95bXni6KTUpTbXMDiVWfChpMYAB7Ak5z/s1sXeoLPJ9vklie7sgfs2zJE5YkMrHPPyswyMY9D0My29RtP7jR1HwxpX9mxWoV4VgcujFskMx+YYIxgkLwPQYrz7U7M2lxb20jlgYwAUjJCku2CDtUsM5GcHnoT0rqLy+fUraSxubRpBNF5qKinzWK5bKY6gbSueh/PGJeW9r/wkNvDM0htjbDKysRtZQQFOMY6YGcklskkmopwcdxqPmaWj6j5uk6/YRpIpupllE8jHIZSxZCuDyd7DJwPXGeM1rODUvEMmmW1tFaCEMWnbB3NtG0kHjBPYdiT2xWXo00mm3yXt1ZXU9qNxQQHYrPyVO7awIDDkY6ZArrtGj02DzdcvrYu1yzYjbduRVIBXCkcnaTu/HrWyg27Gbq8luxyUum3MFs1zIsJXeURljU72Azxg8d+enFV9NSTUtSisoFt4JWY5eQfKoUEszcegJwPSu2t7PTrzXbazjtnW1ffLHJbyFQ0e0fKGznOdwIPP512FhpnhySDKaNasjAhjgiQcHBD53dzzmohJ21NqlNbp3uef6zZW1nbzW0swuLuNVKMrArKW5BUDsRx/+rB50LJbzqGskidW27WY5784J6cGvT9S07TW12xTTbOOCyvY0VkdiVQjABDHJUfdPH8SkjmuY8ZW7DV5rO5so7dTGrWd46ABiAoYEjKspO73BHOBkG481m7nO1BWSRgS3KzxsIowy5AwM8jHOcMP4uK0PD1uurzXCXauohaMLsdgCDuyMZ9hTtM8NDUNNYTXYTUFDNEhUiOUYwFLZ+U5HB2kEnBIAJrK0fWI9AW4zbt50rJtR+MAbsk+nWhSntcjkVyCO9jnYeZEmVJZW+bGPXGetTb42UsEiYg5AG4gj0PPWsxpY5FdoIlQAhtuSc9cjr9Ku6Nf2iTLBcrstpjtd1HzKPb/ABqnzLqCgmalpbm8KOY447YEBpWLAMckbV55JOB7d+2bniDTZdKhxAY5EiVTMjthlUnAYfNyMgj8Prh13aXL6harLLBHApBt0gffGwBOHB7jAByepyCM5AreL4buPW5FvZmfahSRRIEZiMEgDn5c4PAP51Ear5uW5pLDNRUzGhujIAJEIC5yFcjPAJPX2Iqkb0M20RAAEgEux75BxnvWvJYWDaOuoWU7RgJ5bwyHJDHIBDDGQSenb6VT0z7NFdxS3LIV5UMxBXkbSSR6da0U3rqRyrRGxqlhHpGn2NzC02bkjf8AMCF+VWwPl/2qq6XbW+pava2UjusUkmzJcqF4yAT6kjGferXiDRpdN0e1un33ML3DKjmcurbVDZAxwuPx4bOOKpaJYXWpQyTWVvctdEEQGNuNylTgj1Ibp079sVN5W3BU1e50Uk9leeHrvS7qwvF1CN2aOKKRxHCVIG0L90jbnJYFuuDmsjTPCq6jIA5liDKWTLgsw/iIGOAPesW51O/h1a5O+4gY3BaSJXZcEMOCPXj9B6V2PhDUZL7xY013KpkeN8LvB5yMADPHG44HpUvnXUcu6Oe1ixOkyrF5bNCCwjkV+CMgMD8vUEjI6/gRVOCdSNxjYx/xbmyB+G2tm6vU/tbU9PuIjLZPdyElSSYW3kBlPOOuPQ8+pBsaT4QutQlllS9FppkeTNeTKxSLB6MQOSfXgDv2yrXdjT2lRJ2ZX0tU1u4e2LPEhQvuUgkgFQBjHH3v0rPvYra0nuLbcWkhkeMknlgrEA429eK6Lw/pslhqVxd3Mi/Y41aI3cTAxSDcApUnH3gpIzj1IABxleLdHNrq9xf2iXM1jcbbgSS25QoXUsVY4xkc8jqOaSik7E0qlSEbQ0RiB4YnyBK3OMLIvI/75qaeRbllLRyKVUgLu5PGQfu/hTrFnuHSFHJlLAIQOM5xgj9c9u9bNneyIt1e39ssDWpESzKgYKzBsAqSN2SPvDgccc05NomMebVjtP8ACj3du7yO0DBN2xwMqOMFuPlzg9f58VlT6aYrh4pIZVMZKucAAMBnA9Tjnius8HM9xpOuvNIWlZcFixOcowz+lZ0TJrtrFbu5a+hXMLElRNxypPZsdD379flHoV7SdrGDCLRF2s0o+bb8wBA9624/DcV3oR1GO62opI2GMEsd23IO78awpLd47sQBHHzbRuBBY54wMdfY12EJ+z/DyZS6KRlcjIAPmg4A+maT8ty44irbkv8AgjAi0FFWQyXMsTR8t+6DBR7kMcfjTjp8Ud0lu9y6tLna4RSrc44wx706HUNQNqZJE+0Wynb1ChRnAI2kZ9eKvT6SNQNowuo5YShYmOFo9shJO0MyjhcKScAcnnHNSua9mTGtUv7pJY+CBPNKia0mEIUho22uxGVCkE9emTgfStjwp4cfQPF1hqiXMbraOWZdpww2lSA2eDhicmqcWoQaYY/OleeVkw86HKKBncq88Djk9W7YrX0iVG0Frgyhg0hJkI4wWBPH93nFaRmyfaTceVnR3bb72Rio+aVWzgdC38OOv6UViRatBMbh5ZYV2SLgKuPkUEgkkDspNFLnTM1Ex7qCyt72ee8s3vbi6dpEuRuQmXACgLnlQoZvqav6nr8mkeDWcWs7SSosQDoQqBgcEkEYIXIAOOSB0riNK1PxA9zdRlbya5iiEqxMjF8llVcDqc7gPcetdjpHhLxQZYdL8UPGlhrTuvkzTb5Y5VQupBXIQ4U4znGOVFawWrNakr2a3PP7LUJdQknUKBcuwkVo0ON28EYVQcDJxgU7xRd3F5qNlZRR7VtoBDFCibQDuYsQPViSSe/evSb/AOFWoaAIL/w5E1/FGRLOgcNcErnhRtUHjsMnPauR1WBrvXrW/wCQ8SETKQVZSM4Ujs2cg+9Q/d1HF87SOY0nRbm51BUlj2qmSwcHBHcV3p07w49ttW3WK9t8yRmNGALKMlWI656c/nVaDMcSiMkYAAz1I9zVxdajgi3XEFnLtRg6zIT5q9QpG07jkYCngk81gqrlI6vYpRZl3erR6OiXgMgF4jwkKoZXUja5JI5KhuCDwSMjGRXSw3ttYeEbO5Z/LiWNSN4AYkMQePX7xx65NUrlbfU1WbXIIrmdWDJsnJiQbVIVQANqgBhtOR7VleLNC1rWlik0mymuNNt13OYzuELNwQxxycLuJ5xuycZwN/idzkcUo2Zry+JLK20m5DTw3VpeJ5cqEnKrwVb/AHgwBX0xzXBP4ikEpWESKgJ2ljgnPU//AFulUtYt204RWvmbiy7nwT97JGCMcdDxWTuY9Tn6801BNaidk7Hrnh34j2loYI202K1QYWcW2QlwpG1xKnRztJOeoIABAOK3tf1zSLfTLWO0j8vS5I5leBVBWaNWU4C7uc7m5ODkZ6814RFKUbg8Zzjt+VeieG/B974q8NLPbC4ljikeLZG6qFbKtwCeep6e3vVXSVxx1MjSNRsF1FBcsTaogDK5LfKCWAOCM5yemK09T8SaFrqJBb6a1hIwMRnedmVlYggsM5G0k7cZ7g8VgavpNvpUAR4pxIjtG4cbW3ADIYHkY9OPrWRFc26SxOsKgowbnd83PU8niphyte6XNyUrt6nZJEIdJQQlxHGWWaVioIGdyqpzk8nPOCDngcZt6XeahJf2cFtDFLDLKImcEl1UEknrtxglueoGBWFd6gb5g5m+UuSsYXaFXjAC544OfxNV57qITrJZyOFKgSlMqqsARkc84+9jpWEYu+p31OX2KSZ2+sxvZayXuZBErMWZ5HCKxKKV2jHGVDDB5461zlpqtppN+Wu5HmkV8Oq4BJBGTnd83AI4x+dHjbxJNqk+nIbYRItpGHZ1BaU5bkgngAswAOCR17Vzmv2jWepzuGULK5ZAMAgZB59Ota+zjdHA5S5Wj03RNWe90HWrjeWEa7mUrtO7JyV9Bxn25rDnuI2NlKYJssymRo1LFgGGckjAIA6Diuf8KaxeWlyum28zJDeuqzqsanzEAxtyQSBgtyMHmui8RWCPpax2odkiOXbOTnBOSAORz2paU7IIxc0zibxrnVdVuPJVpC0jEAYxyeuKJNB1SJA32RyB124bn6VvWFotjbyXUILea4VC+7G3AJ4UHnJ61si9eA27/Z8s55AkK4P121MqrT0NI0LrVknw91eGXSdS0fVCsqBd0ME7YDADcyAE/wCyvHq1bFx4ftrfRTMsNx5xR4WZGK+XHvZQOmM4yecjmsCLTdOi1a6+2bVWaVWBOMr0YEYBI+Y9cY7dK6jVdWkvbpdNK29nawBVQu4JlBAKlecFcMp/H16XdzRk4uDSXU5jxRodvL4Wgv4VcXULrGXlYK0wIbcdvTK7TxnPNdv8ONPtJ/CNxPJawXFxNF5TGZQSoVVyoyDjnDfgD2rz7xTfQW/iSHT52LWNgUOEYYkdgrEk/RsZx611XhTVCnhl5LK/SOSK+luGg8wIHRiGwykDgg7cjjPGapLl0CcuZ3TI7m5ivb5J7KQ3NxCBsZiQFPQEHPB+lY2rRW3iDSLrUZJ5FmsbbaGWIkOGAZVJ4C7WyOM8nHQCuaj1e+n1SY28xga8k2gI7KI9zbhtGeOOOc12fhdbTSNQmttU1ESw3UbszSk+UACM7jnjLFjx/s+vF1Kll5siEG35I0H8CR2dkJ4NVnyIBILRV2qg2gEN8x3MM9do5JzikMWmXen2z6deNcwqgFw78KsuBuAJHC8qec/e61asrxb2G/u57+WW1jkeJWfkFBgnbx0K89OteZ395ZSySQRTskSOzIG4DEkfMV9cDr1rKnumx1YSnBx8zqLtotPuLJbZ1DmRwzKQRjIJYAHg4OPwFdfocRFtGgbc2QuGBB+pry/TtraRfwFVYrDJIrDGMbQSR6H5RWTb3+pLGFj1W4hUjAXznAJ+g6fjQtXIuL5YRTPXNNbGmQPMgkkhyoOAduDuG046KRt/Gq1/a2WvWI06eYrMswVHMZdV5wSTnptCnjnK/wC1Xn2l+JtU0eN4oWSUMwJW4G8Kc5JBDdPauhuPECWcDWl3EzXFxbgmS2JCozKVBX3DYOa16KKMurkP06dre4s8qJWVlbALDJzwCceuDn/GuR8Y24g8UXwXcI3kJQnpggED6c08avqtlL9nMwQQgoA0Sk/LgEcjnv8AlVvVILnVrJbmVke7XDOAQG27QPmXHy8jj/8AVmE7amije/4HKLIUOR360pkLEsDgk5IHrUYUZxjOOvNWLeymnljSKGR3c4VQpJPuMc1ZkdX4asblrN70BgykMgBYM5UEgAjtkg5NVPFMjLaaNCTGdtmJGUYyrOcsMduNuPbnrzW3aeD1F0AmpTW5bhWiGMYAHAzz09qy9Xsluo7CyVN2oxTm2uCoJDEkKpBzgrgYHTAqINOTZvU5lBJnoPhrwj4etvDa29+ZZb24VZWuEKusT4BXap4I56557Yrl4/BT6pqMiXohtoomKzTR4BBBwCoxzuGWweQMZrrrW4hj8LWs53pbR2sWJG5C/KAPqcgjjvWQviiy1OWOBLkiUyArtQoCMYwDnlvr1pwjeRlJ2jZHURaToKabDAbY3kcbIY1mIA3qgXeRnBbaAMn8s0k+n6PDEz2Nu1ncqmSIZj5bbR825OgIGeVxn8TXi13rWpX96VUyA7yVhQEBTk9vXjr1rqdMuNdt9AF5NK5t5HEAGSWXcGBz6D5enXp74qVm7ExT+RzF1pN9catOxhDGaZm3B1OcsTnOevPevXbfwVpcGrrqttM8MzKWjhePaqI6Y+YjJLDLAMBz6VwAMSXSfaZ1SZAN4OVViRlgf9rJXjp1ru9M1c6lO7m5eWPlYSwAKqrEgFQOCu7rWTbe5uorocl4qsr23vBALmCe6nZInZSPlLAbSWAHGDjjNdbPrl34X8NyW1jGsrQ2wWOJVzuyAC7D+IfeZvXsMZI5m91+K91+1svs7zwRTYkZDuLKGBUKTjBAXOR3OOlYV/r8T3ssJdnjViqksSvAAz9OBzVUXZO4q8IyaktCzYWOvabp93rcpmubYyfvlyxy4BYyE+q8D5sZDEdOK2nu28W+EUt2uCjR3BfLMVwpIJyoAG1c4GeB2NM8JeJY5LpbK7SJ7ZlYKrAjJ2jljnngE5PHHSueg1GeHxXdCNMadJI8JhU7VMDMQFU9PukHPtUNK4lZqyRZh0V/Knh0oSSSwIGmuAv3mI+VFGcgNhuQCeCTgcjvZdPgufBptpGLC1t5ZmDRIWmk8sldpDbl2nA5zuKr2rzWeLUzpUzxvLH5M3mSyIdqvkjaQB93HYDpmuu8KX7y6Y6KXYKyRTMzAADBwcZPXBFC0jccEtEHgu2uZfC+p3TQuIZAVDlicEKVIPJPU9elctNa3trpg1KGzkSxyqGQBgpbOOWB+Xv0PPY54rd8U+JbjSGk8P6av2W2VQJTFgFyw3YHtzXKJ4h1CO2+zLdyGA53RsxKsD1BHce3Sq5G9TOaXMdPbwzXlhb3Q8x7hEAL5yJ8D7ytn7w6EHn34+bodO0Sy8Q+GPJmufIiaQOpYEklWzk+2cjHWqWgeJ7S+0aOC7tYgqMVzEFRkPHzKwAz1/HHNbm0R6W6wvGMsGRkAUNzuJK5+Xqc+hz7VlKLUriilzWOeOl3Ntcy2KiJY4QFd1+ZQP4SvqSvIA6jr3xDoUXiRtfkY6LJfW0UxZbfohGTguxGAvfLdccirOp69bvcRuZygVTHtLZ3Ng5YBQevAz1re8M61DPai0tJt7LuklBXgNkADHptGaqgmncqaSi31Od8aRX1xdq19pNrp8zRBjHDjY7cksAowM/MOCcEYY5yaNMZk+H1wVwWVmweoHzA47d66O5uZbptbtfLEoZVjQOBgsi71I9yzlc+hI6VzulOZPBF8zLkiZuGAwPunn86c42bRkrlPS7F76eya6u5ba2nU8wYJLAMVJBGNrbJB7beeooqm+uSW8808kEflRQxxQIpO0hQwLY9Mtz65orDkn0OqEYJano3wysLC90/+1rZEsWlBQKVLY24AIbPAyM8VY8UtcxpYTpcbns9Ugb9ypYN8+xivAJO1m4GOCeatfaE0+xka3XBRcJGvAY5O1R7knFT2Fy+nWsUMTbnYkSydCz45Oew44xXcrR0OW/tLyZpwvd2p3Pd8EghXQFgABuwAMjJOeT19q828ameTxDcl0QK5EisiBSylRkkgfMc7jk5Oa7eW5uCBJBLtk5ByoYEd8gg5rEvbKfUSVvZlkYDCPsClB6cAZ/HNZVE5qxpRlyyuedBnV25yqqzMT0AAycfyrYv9GvbG9a0eJdyBJUk2kCZdoZSoPVfmwfRlI966fS/CkCTSyagrS7SVjgi/wCWvuT2X2616Jcz2V9p0Ec9g+xRtaORVBAIOCGBOOnUEdawjSdtTpnXSeh4/FpmqT34sp1ghjaNWSc3AdWBJ+VVxnOVI6cfjXoOn6m2nQQ20eQkQChhwWPc49dwzn3rn/FGnWmiX+iXVtLILVrlvmYgKoJUsrN22nnPo3+zXMa78SrCxjuINI3XV2QRFPtAjQ9CwJHzYx9PeuikpJO5zVtXdHPfFbUjqfjCVnRVMKmHCxBeQTkkjG45bJY4546V56ASQByfQV10/iGLX5d+qgNeMxMkjqqqzYAJwoAXpVy00a2gYOIVZiMgnkVEqihujWFFz6mXpOhJI4Fznd5ZcqvBGRhR+dey2Vy3hT4SR3un25lurRWlcZIBLMQWPPRchiOvvXD6RYm71JkQfexvbGeFPBrs54Xm8K3VmzsywyhZgoIPlOjKyjHUDI61nCo+a72NalOKSjHc8vn8Wal4m1aN9cvZLnejKivwinAIAGABnAHfrzV6LwFc6pdWkcVjPai4YpBJIhjWTCkkLuxk8E/QHrXpXgLQNE0OC51SC3hle5nb7NKy7jFEuFAUtkj5g2SOenpXcXRh1Gyntbhd8LrnAJBVsgqVIIKsCAQwwQQCDkCulwu07nK6nL7tj58n+Hfiu21U20mgTMoCr5jYMKjaDuLglccY5+nJrF1Pw3qVq84msJIhCCXMQLRsoA+ZWA245GTnuOCcivp7RdSZy2i6rIlxIIztklUBbqMnaSRjaGGVDDpkjAwwC+ffEPWpbDQLizWQqHu1t3UYyVVmb5fQ4UDjp2qKkmprzKp+9HXoeXawo1HS7Aunl3aqrZUAFQQAQfxAI9Kw9Sukktre0BLiLcWmbBZmJPQ/3QOMfj0xXXzaRYXtjPLp8k73sah0iZ1dZRjkBsKcnrgjnp1rgGDNjce/QZHPpn6fU8VceR6RFPnTvI6nwvHptxqEbSRSmeGFyuxwowBySex5Jrrobi2RzcEvEWYKAzgKD0A9Mn0zXA6fLc+H/wDSrqzkX7VDiDzUKiRdwywyPu5XGR1Oeaz9Q1Ka9Yu77u+0dAfX61jOlzO7NoVlFWR3F7KtnO9uHLOzsyjA+XJyFHtT7K6adY0CjajFmbYRtGAeeevB4/WuKttXJVEunJKfdkXJI+vrXT2etWFvAgkuI7kyOpkAVlwuTuU8DOQRwM45zjjOfsW2a+2io36mfrU80+rXQkkV5GbyokRgQEBBXI+gJwcH2raS5e58ORSvhpdPZmUuCQyYJKkem7afbJ9TVN4NAN7PMba5ZS/moQ5RmOOFyD8oPXPb8qXTMmaK1ZHZWlCyM77ldMnOcn0Hb/DOkKnLrZ6eRzSpSm7nOeImuG1V5ZdxdlX5iCCwCgZHA4yDVfTorxp4ZbQyIY3DGVAcRkEfMx9B1zXWeLpxfz3TStuNtGqrk56MSQPzIqPwTC0rgvGJLdy6ujgFXUjawP1yPpjiupQcrPurnNKtGN/J2MLTrG5uLhJrJwZ47iFUA6Mzs23nPA+Wu91/QLi40mWETmW+tVEmyEgowBG4ENliQAzYzn+HGeazbSCHSdTtNJiMM7LcxMskSA7hkMpJwM/e5B6c4Ndi6zJb6vPDGJJYYCxLHIwGDMQO/wAobisb316/1qd0Y2i0zzfVotc0i6bw88jIXRWECSHa3HP8v0re0Cxj03SzBcWQlnALyBoA2cjGFPfiqupaxc32rfbblHaRDsj3KGZx0CqNp3enBBPUHFbkrSPMuDs3HDK2R19QDz+NYVJvZF0odWYdpoE39panaWCbYJrRpQXGfJjIw2QM85yK5a98O3ltdSFFY2xbCyuAhYZ6lc9fava9CldGuohHtlVUVpmQN5isCcDI5AxjjvV+eG21OAWF/BHLbsCFHlqGQk4DKcfK3fiqi5bmU3G9j53W7MEjhEjdeB8ygkjHBz/hXQDSkmtI7p7pmWaASxkAgKQxDKTz0wentV1PB82i+Nlsb+OOeGHMxZhlZIvm2se2SRjHYgg9Od3SbuLUkmjsUFmZpA1vGqgqpwVOFwMbsDjpnHvVSnZ6GlKg6il5K5zctxDqFzEUGWDEqmC5YbuCDjLDj8a7Xw54M1C/1s3l3Yz2VoEIcyZAlJxlVyBn6rwOxr0nQ7ZfD9lDCHWe7JHn3QUKztjkLx8qgEDj0z1qxPqDs5G8MScEnqT9fxq1E5ZVpNLQxY/DNpbOPs9hbKOxCqD+eK2LLT0i+VraOVW+VkYgKw9zgihLwsynsTg0stw8NwrxuQrDJXnGaZlZnGav8Mru0Mj6bE93bNIGWGORQ0Qzna24AtwR0BPHSvNfF2j6hDr0pNpJbeaAxWVWU8KoPXHcdRwc819CRas6YbPTr9MdK0ppLLW9PktdQt0uInBDKwwVyOCD2OM8jmo5bO6NnWbVpnywdVu7nQDpMkshtVnSNFcfMDgEjHoG5/GqOhaLquoa1Fa2thdzOkitIsMZJUBskk9FGO5wK9h8U+GdFs7m2sRGsBt2SWC4yC0zk7QrLjIHAOeuRjFdRoF+LXTXtrTdEsb7XIGGYgDczep4PWrpu8rDqK0eZHnEfwy1ibxRc38Mduo3s/k+auWYgghfTJORnGO9Zvii/udM8LyWJi2NLdKHJBBUqCScY4JIHNe0jUinI+9nII4rnfHtmPFXhuexQo1ypEsMjgAqwIPLehUkf8C57Vo6SvzGcarS5eh86i6cszM/zH5ckk8dMfSu5+H2ty2+pSQGOOYNEW3NwQFAyAe4IOSDXn5Qq2wg5B6Hr+Vev/DLwtMdL1G5ksHmu7lFW1VThlAyzEk8ANkLz6VnLsVGVtTi4nlslM0aIrBGO1CxKkg4xk9feqem6A97BI825Gx+7B4GR6j8vzr37Qfhlb20xudag02TKjyrdEXCnA5Y45IyeBke9W/Efw7srqCO40cwWd6rgsryMI5V5BHfByRgjAPQ+tS4y5fdNI1YSl7yPn+bRn0mxjlkc+czDcAAVUHsfX6inx3gVAowpA4IGDn612Wr6DfwtcWGsWz2wJIhY7WUjacMrKSCoOAVJ9R14HEro+pEIDbne6b0Xeu5hkDAXOc85xwaycl9o3Uow+HZj7+6vLnRra08ps5DMqKCWGcqWwOTlup55FdX8PbNrN5Xu2Km6xEF34IXIOevXIrh7Cx1jU9VW20y3upLhmEaqmQAfc5wv3epIACn+7Xtnhb4U39r5d34h8STFlwywWLgqp/2nZTkewH0JraMZNaHJOSTPPPEfgzWtX8TXR060nuAWYNsRmCAABQSAcZUL+tc5L4R1iz1EWt5ay2rDDM8ikBV7HJxk/Trx0r66hSztwVgIVWOWPOWPTk9+lU9b0Sz8Q2UdtPM6uj7o5FwWB7jnqvI468VbjJRsiFVjKV2fKraTLb3xMEjMtuVDtuAZmJOce2fX/CrPmzNKWvbkiyQsI4o3AJGAQV445APPoPSu08SfB/xNp7z3VhcQamkzM0pixFIoJ3H5CeQOvykn2rzHU4pre+ltpWLeU5UnBwwB2ggHsanl01NpOm5Xpkt/wCdeTiSKTdhQoj3cr9D9afEmoWFvNIskil1VSUZg2Op5BHQDBrNimKMCD7Y/HNWr2Sa5SFy52gBQPfPJNNKzVg91xbe5p2eq3777BJ5GiUqwy7dcAHJznHNa39uS6VolxpwsZZVMjGSVshVOANoJHJBHfr2rnNGuLW3uJGvlnkVkKjy8A5yDz7Yrq7S703UIcOkrWRbbJHKwBYdTgjo3OQetRU01CnDm06lW68PosM063MzzsvAYDb0BwB1Az36Cito/ZROzAFiqgAspHoe5JxjjHSisHUa0OxUkz0RVDW5cgfKRsGepxgH6iqwlC3JB6Fzgf8AARj+RqdpXNrCj+WzooaRolIVmxklc5wueg5+tZs8qrKhzyTnHvz/AI10vVnmRiaFvOCgBPtUjgOcjGfSsyJmVAcfN6etXA7bghwBtDH+o/kPxouM3UbYIEZNrMhYA4+YjBOT9GBq55paBlA3ELwOo4Axn8CDjrWDNcSEq7fMFUMMcHBO04/Ksjxn4gn0TwneXds+24Ym3RlxjLAAMBjrtJOaYjg/iZ43TVSNAsQDaWsxMkxwTK4G0hfRRyPfGegGfMzwcnk5Jz3z3pSxYknk9yep7c+tR5zTKJOMgcYHQV23guU6jO2nXLkbEZ42HJYYHy/qD+dcMCO+K2NAvXtdZs3SURkSBS+0ttU5ByueetTON1YqEnF6HtGm6fbWEIa33El1VmkYE4IxyAOORWJ4h8Sw6XeX2im3vmlu3QkIAGYEKy7T0OSQOM/rxo2ur26OwjSaaNjtYH5M85znr29K4TxSZNR+IMZmTbCyxtGoGCqKuSDnHOdxPpmsYxWrZq5O6PafsD6Zo0Vtg/6MscRbBUMcqGbP1LH8asW0xUkA/eyT+Gcfyrz/AMOI6XTusjKigblVyAzE/KCM44wT+Vd5bAqoB6spGfT/ADmuiEuaNzCrHllYszqX05rhiMwq8gZuigKVbB/3WI/XqAa8g+JepQX90YbSRpRHdtIxCMFycEFW6EfeGRmvX9SdIfCGrOTwtpID/wACBX/CvCdZuPNtdp3MquGUKAwxk54GPSpm/fQ6a91swor2TTkeeNnWQMAh3ZDDvlf1z27dePUvhJbaVdLe66lgqXqOIFZvm2cBmZQeASDjPXjjqa8Yu9wkIDZUsSFPAB9frXtfwsaw0bwdBJdTMst9cPNtWMkqqkKMnPH3SarRPmBttWR598UtTk1H4gagTO8q24SBCzElQqgkZPP3i1cag3AgDJHTNXNZvjqWtXt8Sc3M7y4PbcxP9aolipbHFAloiRRtIYjj0FadrhmwC3PZSRz1rMVt20nt1HStLTGLXsCLG0zM4URqDlueQB3P0pp9WFrs30jSOIOJJFDKVVCCCwwGAJwMjCgYNWrC4jgm3lCypklgwyWwc4GOOpFX9L8H3R8OSarNeLHcJCWtrMqWe6VQASFz8oAIHQ59jjPL6iZfIgLM6qWCySspO0MQV2n0wCc9T71zOOtn1Oz2iSdizAy6jJOJM5kYswzyCWLAf0rc0+EaWxmhytqELbdxIVgOAfZhuGOuVz3rD8JWb6k5toYzLNuIBVsfLyck9uT3rtdU0KTSvCd5faq8gtt6BltmyyliArZ4GCe+fbpXpc8XR8zxeSar3+yZulp9vvtLwnnXVrllLc74wdyg+gDFuvVeDzXqOmxw6ZYqZEUF13SFgGLKwI25x3ya8j0y4tZNTuLrSRcR2rQhY1fKsoJG4t8x/iVj949a7XTtUuJdBgF7LK0i5YFyDtGBgZ7856150ZKMtT2ZLmSaL9pomk6dbL9hswsiKVM7kNIwPUk44PbC4FZ501DPu2FsE5Jxmr+maglxExd9yjKkcnByQSDj2ovb+309PPeaOWIt8xKhCozjIPQn2IFOdNS1Q4ydzotMlhayFtLFuCjhXwQPoe34VgeJj/ZNudUt9zRR4E0TN82SPlKnHIOCOeQevUVc0O/sb8BY7shiMhVUEfmB0qrrN5DeafrdqSsrQoAqtlQzKQzk88HCrz7UKMVAmV2zhNX8XXOvxzho/KBjaKMKBlVYjcS2M546dB2rpPBnha40+0stVmaBraaNmgVHJZSCRlhjA43dCcHrXnkQcuzpu3M5IO05JyevHvXq/hRZ4fCtqs3BdmdEAACqzdAO3QtgetZx1keliUsPQXs3Zy3+42p7zy7VHOSxYseecZ9fpUJmJmK543kj6VQ1C6CR+XkEZ2EZGRkjBPqOe1OSQtIW/AfU1vp0PBtY0Ul+UDuxJqSWYt5ZJOSvNU1bDlR0VP1qZ2yEHfGPwoBk6Nzg9Co4qeC8aBgeowQc+oYMP5mq6cuVzz93NI6FokbvvKsPcgYP6UDG36wyazp8pVXk8to0LLkKQwwR6HDNyPSsXTNUtpNUu4ITKBM7yrvIIY5JO3gcc5weymo9a1qbSdNt78Q+aFmMW0nldyNtZT/wHv61leHLSbVdWt9UmLRRhm+zQ5OcbSC7HuxHAHTByeTwlH3kzeLvTaO2gtbm7wsKFmUbiegUepPp7dfTNX4dJt4JHkmuY7jegURIpKg/72fm6jpjOKim1RRB9khzFHCuGHXcSMZJ+oaqaSpuCnn04HNdNzk1sTHwzpVzOXl02ydieS1upP54rdtNGGlRSGwTdbuRlBksoGMKTnnvXPpKUGQxU+xIrUs9dexmQOzNAVw4zk8nAINJoWpdlvCyqScFgARnoe4P5d6pXt7IjQ7WYKFwME4zkY4/KruqywTKrxBS/LFlXAYYyM+tYryFg2RlcggfjxSKRU12H+2dJclA1xbksgxnDABWx9QM4HGQteX2WrRwsy3KFmdiqpwFyAMk8H5gBk59Mda9Os7pS0g3AMCrFe69h9AcH8q4jxFoEF54+tbGPdGdQ2yhg2AoLMXJUfe5VmxwTxmuWrRhNm9N6OL23On8I2cdtFPqgthBNdHyshNpZMjewBPfbj3wa6eW7k4LS/Ko4CngD0HoPpVWZrS2EFnbJsihURQqpwFVV6n8/wA+etQO4bGPugZI966qVNQio9jmbu7svi5cDeXPsM9aVLt1V5FcqyqScHofWswOfmYdun1pyN1GcBlwT6VoI2YtWkkhLbj5kS4fLE7uAQcevBGRXj/jnS0vNVnu5Ig3nISWxgqWOePTkV20t9JZ6nDGVwsoKuCOGADEAH8RWfrogZS1w+2Irt3Ku7r6jPtWVVe42jeg7TVzwWaCS2mKSLtZTyD2/wAR9K0LJgVKuNyK24g/416HLoGlX4Z5Z4ZlXlVjDB85HByOnPODWDr2jWmmFLizhk8h0aNk3ElW2/KwOeeecHg9OuKwjVvY6nCzuV7Cz0e4aIXHmiRUVTkgeaFBIHHQkY574GOSa3by2sreeM2lrDBCowFhBLM3BJLEk9gOenauISY5BUlWGGUjrnORn8efau+8FgaprNm7IGVWDSqwBBwQOR+INXa6syZvl95HTeHfAF54gsYL66T+y4nUgMcSNKuSQyrhSOM8n6gEc0V6WmoM9smXZSh+dl4JAHGPT8KKv2UTm9tM+d/C2oapY6LHN9tmCglYY2O5VTPQA9upx2xXUW2qvqc0buiqyMdxTO1hgnOO3UVzpdEgZQu1ASFUdAMcVr+G9klrKwOX87Dn8Bxn0xg1zU25SbOurGMYJdTqIQCFz0UVYjJMiofvOQx9h2FQRAKpZxhR8zc9vQe9S2+TJ5rcFiCB6Y6VtY5C0jhXG4cK5Vj7N0/UfpXnnxYvGi0yx08N9+dnbH+yNoyP+BLXoZVfNJY4ilG1m/ukng14t8Tbx5/GEsDZBtYkiZc8BtoZj+bU7AmccSc+1R9qcSc47UmOcUwDnvUsT7Pn6FSCD6H2qLNOx8h9+tAHqMF+QVZmbDdAoycfTNVryNW1+fVZZdsNtbhDuIyzbSSMf7pB99wo0uBJbWBQY1GxSQwIIOMnp7Vyz6y04vjtVvOdiNx4UEAKAMdgqjn0rHl0OhTs7nqHgJjPoYv2KtJczPI+Odrbtqj8lWu7TaVXZyxHI6/1rxTw1qt5p+jxrbXLoHkZmUYIzkjgEewrRfxXrM7KiahcZYEkK+3ABwRx71SqxjoZSpSlrc9lmsnv/DmrWCgs01pIseP7wUkDP1Arwm1QSxF2O4AlQcjIGCfT0BrXfVr+XT7o3lxcSqYwoLzMxyzADAJ/GsWK7KhrUllUoZgRgAnGMZ/FuKE+eaG4yhTZx7rvZ2k5UE4+tdhomu3tx4a1GzEIb7FaKsTRKSzKzBORnBxuByMdK5JxgMegZj/LOa9G+G/h+4bRdX1d1C29xbPaQL0Mj9S2PQYA+p9jWjjfQiMranmTWdxuCeWxYZOFUmh9NvFYq9tOpPTdGwz+ldg77ZN6EK2dv0/lzSnVngXMlwqDsS2DXN7eXY63h423OWg0XUpWPl2Uo93G0friu+8JaJDplvLeXkiNcupVCjZMQzyFPZj61zFx4liztRZJSOm47R+uaLXxTJ56pNCEhOAzKSSB3J55pydWS2ElSgelTX0LBfJjdWVAqMqlVwBwG5yQAScdjz1rIW1fVLOSG9hkMchXzBIu1jhhkq2PlHIIAPPT+LFUoPE2ipHGuF3R8bgzqWPPJAb3qzH4h0W4mjDywKFdTErIxKtkEndjPUDr0wAOBWDpVHO8jGVr6HQ6ZpseiaTKbSJAFA5LZJBIXk9+veofGM8qfDvUkkXiVoI0Kk5DeYrfyVqu6/dHTvC0sxfaFuoAxPGAZVyD68A9Kh8XxI/hS3E7FbZdRiMzbguAFc4LY4GQPzrssTcwtLsUt9PsrSLY7JhSwbO1sjcM+hZm6elXLl3t7SGHcDIyjjGBk+g79azrfWNNs4dkNyzIGBAM6Fs+x28Vu3cltc6XFeupaILksjAFQR8pU9uTXF7KduZ7nRSehXg22emiNTtAViS5GOpJPT1qloifa7i71CZDcRQsqwKULDOAxYLj369aj1pyvhW6Ns0zL5BKszZO3PU/getV/CGuS/2MBJGY2iKxLKAQHGBg+5AABFdDuqa8hx3O6lle4WN5LTZNDtlE3kFCV3YYFgPQ9DzxWBBPKviq4QofJundn+XAVWJyWbpjnvWdrHiFLDRLq0huGnlvVMSLtwQzYGfoM9eucV2OjqlppFxqYCPJMwYsrBhtZgAPcfNnH61D+E0XxGJp9lbWbfZzbQ/aTJsYMoYFt2MD2zXWyskQVFAVUwoA4AA6CudsLS40y6Ec4WWRGLK3UMpJKkHqDtx17g1LN4gtJ2c7ZYnztAYZBPOcHPPp2p0pJJ3Oao5SYut4toYZGRW82WMKV5KjcNzH/ZGOgq7AMMgPIXLE+pPSriLZ3EDQypvYgqF7qASGx78ZrNtAViZC25lcxbgD8wU9aihJu9zOoi9ExDEnvU6/NIq+hGKrIcsMHIHX3qxECJN3UDmuozZJA4dmYdizf4VZUb7K5GeVZXB9OxqnaKA8wHZT/PFSPcpa2N28r7YzGAT1xuJA/UimM5XxvCW8CysCVxeRA444wy/+zCtXwyfPsUvDGYlWMAKwI2tjBGPwI/H3qW8gtdX8MzQNmSAusoKNjJUggHjvjGOtS2V5bLpgj8zMhyWDHB3E5z9OKcbbmsbxpu3UiSZjNOBxyqnOeecg/rUsTgOCTyOtU4pCNQkQnG5AyjOc8kHt7irqqeuOv6Vou6MLPZllid/PI7VBczoICpypB4b6ckVKHQRAk5IrNvXZ4SkfLOp49M9aYG7p96Z7LcWBZGBCnJ4x0qxHb+bvQMQVY8Yzkdq5nTr+3jvntUuoZZFVSypICQD64zjnjvWjq/iS28P/AGO4ublbcTKyAkH5ipG7jB5wy89D2qU9AcXexn+JdNvbLWbS/sb+G1YwGJ0ljJEg3EjnkDqeccVhwW99D4ig1u9voLoW6sxij8zdjayhlBVQThunFaGv+N9Num05YboyllbM0CkqFyuM9/vBhwD74rGjuLdopzJPH9wgqWX5j3OcjnHem+Xl5iXKpF8ttDpotStp7yPZJKzSMF5iZQuR1OQOK1GJ+6B7E153baklrdW6WwyZJEVSjFgSWGAeMkc54xXokrSZYqhUdsjlhWGGrSqJ3VgmLwq7T1bkikVsDHQ1GUaKNpZMjdwAep96Y1wh4PX2rrEY+q3KpNDLPLtVZAiluFBPCj8eKZevC6wpLJEwlyqKWHzcZ45+bj0qLxlYPeeFb57Y5ljC3CYUk5RgxAH+6D+VebaFrDT6ihksTNOoHzQkKvoGYNgDjHJIHPSsaraWhvSUWzujaQWhlkCsu5QoVmyFJYYI9KyPEQJ0lioO5XVlx2IOR/jTpfEtu1ydPlFzDdb1jKSqBtO7jJ3e3UcVF4hlzpZGSCzrtx6+lcMU+ZJnan7rZx13byTWceqwW8otmbbIQhCo/GBn3z0/XpXofwgt5pJ9Rujg2yIiDPXeck4+ign/AL5rznSne13JcyAWsjBXXqB0wf0Fe8eB9EfQPB0ETp++mLXEjAf3iNpPttCj8674rU4pzdrGjPdzRsyo5ALKpHqCQD/OiszV7r7PAZByykNj3zn+YoqkZHkGs332S2bBAc8KM9Se9aml+KodH0WxgtrT7XO8YeVt+1VJOMFtp5wAK5HxK7/2sYZEZSiqQD1IYBgce6kEVdgt2jhQEYIUDkd88n9a56UeWJ1Vp80mdInxA1JMCfSreQhywCsyqo7DGMk+5OPar0PxHuZhdSDRFUwxhlUzMxYlgMD5feuLkYo29WJXIGBwN2MjiogxfknPGM981bZjY79/irHHFDFeaBIrTJk+XNgqdxGMMvtXmGu3/wDa2tXd+VdTcSs4V2BYDjgnFaLTv8qIBj0/WsG4YvcSMCcMx4z27U7hYgo70Ucdeh9DQIDnPFSopYbccnGPc5qMexFTQ4Eg3H3wPrmlcdj0wlbLw/ezFgrW9uVXHBztCr+ea85hWRYyQH2nO4gEg4x149iK7zxGGh8O3aspV5SihWAB+8G9uw967bXtOs9D+DkkECxSMtnCnmbRhmdl3EE9M7mIB5FJPQuT1PN9EYTaTFgAbdykDjnJP8jT7JEbV7iM/KAAQ2Om5if6Zqn4eYrpMh6ETsAPwX/GtSyiSfVrkFSoEELA56naQf51jLdmqtZGpqCCLQZARh1nVTkYI5Ix/wCPViQWd7qF+IrK2a4kiRmkAXgLuJ9eBz/Ourv4GufBV7INzG1MTABcnbvwSSBknBro/BWg6Vf+HY7uRHaeSRvMZJmQ+gU7SMjGDg+tOno0yaiTjZnhl/E0EqsUddyKwVl5KsoIP4ggj2NfQmnad/Y3hnTNJA2tBCokH+2QC/P+8zVwmp+GbR/i9YaVDD/ogaK4kUsWwix7mUkk8fLj2zgV6Bqsr7WOcs7bQe/IwTXUtrnNLSyR4L4w1RNX8Q3s9vhbdZjHGEGFKgBQcD+8VY/jXNZr3PxLaafD4Yu726s7eZ4UJTegJ3HCrzjnls814btwTyePapaLTuJt/I9qvWqEyRqMklxkAE45xx/KoHC/KsTFiVBbK4w3pXR2/imVfDUehrAiqrEmfecn5iw47dO9K47IzZFKuy9SuQSD/OkVAGGQRjksoGQPX616f4I8I+HPFHh03tz5qXKTNFKVkKgngg4zwMHH4H8N9/hX4ZGcXM6/WQn+tS2Ii8XWEeoeCpVOTHHOkpAbBxyqnp/tA1fuLGPV/BN7bzIrNJbq0YYkbZOCpHPY/wD16ydV1YWenajo8vli2RhbrcszAbVbG4nBwcgcHjnr0znjxlHFoflEL9muEFvHOoO7djhguDnkdqyctTZU9NfU8waLDYIIIbBB6g+h9Poa7XwhqcctjPo12iyxOrYjbOGUj5hnORgnPHrXSx/DG51aae71S5+zzySFlVFUFl/hLKB8rcn8hnFSJ8LRpkwv49VdvIBYqEX5ht5Gc1TXMiIy5ZHG+OrlooLeO1uXgtiBG1sufmHPKnuoA27T0PPIYY5LT9d1DTkCQSDyQSTE67lJzycfw/hiu08Uxm2065Z8MF+VVABDHlRwR15z/e968353YB49+BRTvJamtX3ZaG3qfiG41WOKGeK3iSElkMEe1ixAySSSewr0LRJNVm8L2scFsXSWEQJgAFi3AAA7ZwcGvIgwGQB8x717x8Kbm1sbCLTrq3RJ5GWVJXGWyRuXDH7oPHTFKpFWHTlK5dsbe4TXY9LuEka9ECP5bE5Klmwc9+QazNA8LX+oQXcN3YTK0N3LG8igBlG4sCTnnhiOa7a4t7m6+IttqVlEhe0iFs9xI2IyrFmIJ7t8wwBk8VJrFxJpFzcWNuZ997cPcTSMp2qGJKqpx12kZHUYOKycLJshu0tDjdGv7vV9Xu7Oy024kubGZhPIrAKzBtpx35+Y4Irek06+t7pUmtHilncmNMfeJPQc+tSeDNM1Lwk/ijVbu3t5YLuYTIPOKtjcxVfu99351F4l+I9gNX0Bm0283i46fLgfMnfNawhGOqMnJstDQ9UjUu1jKFXliF5xS6ZbyXkzQwIXfbuHI6Z5NXb74kSGJ1tNOKsRgNO4IB91A/rXEaf4n1vS/GPnBLd7OaNmUCMqFOR8ud3vWguVnappV3Z3rLdQFIpQVVmIIJ5I/lVTW9I1210m7msLMyzIgdUKq+4BlZgAeCdoOB1zWb4s+Jckej2pl0k4NyAXWY5UbW527f613B8Z2z2skkGn3cjIpbawVQT9dxwfzoFZ7nAyXF2/hdruOPzpGxLKqAAYaVdzbQODgsRiuevUvz4fupzan7MyhRIFIXaxC5wT710mhaLqkmoxy3aCKG9t5UcI2ArMGZSF6feYHHbHpTtftbi28A3dvd27QyKqttcZOPNUg4rnlJ20O6OjS7nDaI76FcyXM+m3coZFEHkhSSDkklSw9FqU/FIm/azTQ5Yzu2jModifTb8o/WtF5xJZWSYAEdui4AABO0c/ka82Jz48/wC3zg/8CxXVB2ijkqazZ3s/je7iDSy6NerbrnezBAVHc7f/AK9Vl+IovLmK10/TpCrEB3lADckDICg46g89qdrxJ0S+O458pjnv0zXOfDi3S+8Srp+5xLcRlYyCAN3PUYPqf/Hqcm0tCep2R0nVFaK4gtZcv8wlUAHaehz6Vl6nDcNclNQgaaVMYScBmUduD0H0r1qZY1t0jT5YwAqHgcAAgYz6A8Vxni+3Lta36qfnTynbvuHIJ/DivPuzqstznJdMu7rw9L/ZtsrCAqzpEoBKlgAcAdi2fwrO+2at4diRZLZ4lIUiRiVA3DhT74r0PwAEna+gJKNLEVBXABBHBHp681V1WzfVbaWGSNxC42p8pJUgYB6VvSd1qY1Yo4+28Ua7cq0ltZTyorlSyPjJ7En1rd0Xx9IbxtO1ixlgmC7kdVLbuM7WCg7eO/54qr4csbmxsJoJ0YMk7DOOG6YOMfWsO53/APCw4cgqyw9CMfwHg/pXRBKL0MXqeoRXEeor5hlgZe26dYyB/usc/pVe9ewsoVeZt+7osMgkLf8AfPT8a5K8uJbW1klgtmuJRgCNWAzzjrWFP4j1OCIyyeH5FjQEs3nYyO5Py1pzMXKdJZ+MLC9nuYrKO/KQqTIHRQCOeAS5+b2xXH2OkXOn63dx29tMtlKMwSSqFJXIIB+bjg4qr4X16HTzqzS20kk9yVaEo4G3aWJBHcdsV11hqY1fT0vViEKvkBGYkcHgjngfWolroXF21I7Rb+7jC/ZpSEbaquACB/s56fhXOeK73asEBkAdZNwCkDAAIyf0rf1XxNDpt+tu9tJMVVWGHAPuc+nauRvNAvXvZpAkSrLP8jeapA3OFAxnOMle1Y+ztK9zd1vdtYy3kRrlgcKjEsSOPwxXovhbxZf6f4diSOZplSV8rMxcBcDCqeoHDHj2Fc7p3gxpplN7cbUzysa5OP8Aerfvba306L7LAmIoccHJyepyc9aqrNxjoKjFTnZmlc+NLK6jee9T7IkLL8pBYOzZKrkD5flVjk5HSivKb6YT3xG8KocfNjJGOAc9+v6UVpBvl1MakUpOx7zB4QtJ7CCa8ihEzW6iRmt4d6/IFI3FC3A4znjHFeSGV/JVFUsxXhscA/WvoW7LtYzouVLo6gjnBKnB/Mmvn+2d/K2AZ4BG7jFTHYFuVJV8uFl2/Ljg/hiqRYplemDwK05Y7hDvM8Y287WACkemcVl3MhZiSEDdypyDTaGQvMEJcj7q/rWMSSCT371fuWIXA6k5wfSqLqAckktRYTY3v3q3p/ktfQrOoaN2wckjrwD+fNVOaBkHI65z+NJ7AnqdcNGtixxGoHcf3ao6xoqaclrcoxZJWZWHTaQFx+jfpW7ZTi5toZxg+YoLexxg/rV680y41iwgtbVA863KFVboRgjk9vvA/hXJCclO0jsqQi4XR6N4cguptAtJ7o20rKAqBV/hACjJ/hbIIOMfdz0NReLvDb6/4fltbZxFcCRZUZ3YISpIIYgH+Esfyo8JW+r6aJk1IWixOowsLuSGyQcAjGOvPtXUBobgEI6iTuD3P1rqSOKTu7nhraBqHh+yS3v4Cju5ZWXDq3A4DKdpPHtU9pZ3KXEly8TLDNGgicrgMFLBsHPbNd343065utNt/ItzMVuAWULu4w2T19ag1DSnHhPTpY0EcttnfCMq21m7dwc4HTvWUlq2aqSsiTQLBLm0lS5tjKjjJLKCrAdiM5J59McHmt+G3Szi2Qx+VGMkBAFHt2FZ3hOO5NrJDPGsaKQ0bMNjMecDaRyevPHWtXVPDNtrEQhvoRKiHcoDFCD9VIz+NOGxM9zD0CK1vfG2tarDOZfs1pFasdoIV2zu2t3wqr+LGrmoSh7iNAfmDEkfiCB+QNX9H8M2Xh+wmtNOg8pZpA7AszZOBzkk44Wsq5ge3u5Uc7mDkknvwcH9a6Fa1jK2pyvxDuRH4SaNW/1tzGrD1wC381Brx8gZIP5+1ekfFC4C22nWwb5nkeRx6bQAp/8AHmrzUnJwTx0pPcpaIcF5Y7RkHNTQsN7HOAQDj19M+vWoUXJIz1XH40gYqxIOMdKQzvvhv4gOieI47aWTFlfERSDPCt0VsdvmYr/wKvZtUOpCFl02ztnZlKhp5mQq3bA2sDXzJCrspcEgEgAjIIPGDn8K+sdP/wBI061nS5FwrwoxnU4Evyglvr1NSwOS8NadqtpfXs2qWUCrMMqYpt7MxYnDEqvHJq1pOl3qaxqE+oWlp9lkcvAUO5xlsjcGUdh2Ndb5Rxyc4BHNKIhnJZcjvzS5UPmZWRSq4QbVzkDgc9jUeoTNHpd0xPBRlJDdyDj+Yq+Ilxjcn5Vma+hXSJQAGLMqnHA6g/0pS2CGskeJ+O3Dae/BHK9O5yMfp/OvOTg4Hbua9U8U6DeatZ+TZ+W0qOJHVmxkEHAB7HnviuAm8M61ACrafM2DzsAbP5ZqqcbRNqqbdzMC5Dbcnjk+tfQ/hXwjc61d6Xq8csSWtpGu5W3DdwCAAOCOmc14Xa+H9VmmVI7C5ZmwAPLYY/Gvq7wjfQ2nhuys2tpI3gjSKUAhgXVFDc/WhxMtYov3Gj3t1PDI9xbqkLiSOJYThWxwc7uT74Fcz468H3ur3MVxDqAWAyhzG8RYK2AB90jg4PNdWdTYXfmgfuwNpTnOM9all1ayljMbxyMrjaeB0/P3oshcz6HJ63qUkPh/7PIyiedwXKjaCFA6D/eINeQ+J2Rta0IjG03GD/30ntXVeOfFkOka2LMwyS7IFJZWA5Zm6enCr+Veeat4nS/vdOmSGRFtpPNcMQc/Mp/kKENaI7e7na2sZrlMM0MbSYz/AHRk4/CpLO4S8tI7mJw8LqWGcEqM8j68VyF340trmxmt1tHUyxNGDuHBIx/KszQ/Eh0ZXilQzQudwCnBU+oFFykdJ43AGiwkkg/aBz/wFq7ayuESRSWzjODjkfjXlmveJYdZsY7aOF4ysgcliDkYYY/I1vxeObcqCLObcOnzCkVY9B8NeKba/wBR021SB1I3hiSGwE29Bj2atPx5N9r8P38uAVESop3gnG4ZJ6YPNef/AA2hvrbVotaSBWsxPIOZQCoKgNtXHPJavWPEd/a614b1CwBeEzQlVkcAhTjIJw2ccVnyaMcqlpJo8giZXsrfDDIjVTnvhQuP0FcL/Zl6PGQlFtJ5P2jzfM2Nt25zndjHWnx+IJNDuHtZR58QAYg5BUkZOD+NWz45sN277NcbvXK5/PNbLYzna7aN3XWCaFfMW48ogD1J4Arn/h5Z+ZrQv22gQMFUsMjcx6j6CsfWfEs+qr5CR+RbkgkZyWPbmtLw14lg0u1itBaySSu5O5WA3Etx+mPzqmyUe1axpUmoyW0kLpEI5d7AkjK7cYwPrUOoW5v9EltiCJBkrweGUdP6VzOpeJr+a9MtrdSRRHAWMgEqMc9veo5fHT2V0sM2nXDSBVYsGwHLclgcYIJOOOMD1rzkrnXpc3/hTGbvU2Yjcqpubg9iRz+O2vZXCIVG0AM2AcDrgn+leQfCu5t/7a1jUdjwRzAKse4MAMgngE45Pb1r0u71COeJVj3qwbOSPqP6100laBz1X7xs7F5+Uc9a+afFjA/Ga8KKABuUADgYUjgfhX0JDqqeUBKjlwMMQvBNfMHjHXI7b4n6petC7CG5ljMeQCSC3OfxrdWM0bWo3b2VlJPDbG5lTbtjUHLZPbGc9a5y/wBc1O9sZrZvD10vmoU3gMcA9eNtNPju33AmznyOh3jjnP8AWnjx3bYz9jm3Hj74qriONSNFS58w7ZI0DIpGCSHAIHpwSfwr1T4cWwvY9JjkTes14okXHDLvG4H2wa8pu5VuLyeYcCR2YD2J5Fen/B3xHZ2viPTNNuY5Q5d/LdBu3SMCMEemCSfTFJgZ3je3iHxLubcRqIjeLGEA4C+aRjHpxXtj+CdBZtp02DaGzjbgZ3Zz+leCeLdYF945u7/yJItl4xdGxkFZGOPrxivpe3vIb+2ivLWXzLa4RZYm2kBlYbgSPSoZTPlLXLzWdI13UNOOrXxNrcvDuM7AsFYrnOfat/VrmSHR7cFmedo1UsxJZjtHJPrnNUfiTaCP4lavGx2h7lXPHZ1Vif8Ax41J4hkBvsGSOJYVLKJCQG2g4A468ipqatG9N25mcjOxd1Q/KyqAcevJP6mioixZmP8AEecfhk0VqYPU+tb1XhsrhwSNsbMDjHQE/wBK+cpHZAAGIJ6mvpbV/wDkE3v/AF7y/wDoBr5om+6KlChuRS3DtCyPgsozhgCD+FY8TFtzHgseQABj8K0Zv9Z/wCs5O/1psYy5YF1PsaqFgO3NWJ+q/Q1Xb71JCbE7ZH5UBS3bNA608UwOi8NXYIezc4P3k9xnkf1r0Dw5dJaalC8g+QMN/wBMYP6V5foP/Iat/q38q9Dsv9YfqK463xo7aXvQ1PYvscZAIGR6+oPIpfsUatwmcDPHHNWrf/j1t/8Armv/AKDSn734V0nCyq9qjrtKbgeoPPp/hUR0m0kUiS2gYHqGAIP1GOa0PSl/joArQafHAuIY4EGCMKoAx6dPap/Kx02n6VIOlRQ07Bcds2en8/8APSua1+ALdGQDG5Bk4PUHB/SumgrH8Rfdi/3W/nTjuJnhPxPYf23ZjsLbj67mH9K4cjHNdx8Uf+QzYf8AXv8A+ztXDGqe5S2JY1wwYdQfzqEk7h7VMnUfWoz96kFh8E0iMCGJBOCuOor3P4eeMdP0zwo1lrFz5TW8pFupVmZo2AIAGOPmLdcccdK8Qs/+PhPrW7B/yEo/90UmXGKPpbR9YsNbtvOtZcgHDKcZH4ZrSMWTweO3SvHfhf1n/wB+vYW+6KkzmlcURkHOM+2aztdsJL3TlhhiMjCZXePzApdcYKgnGDzV8fep4+63/XegdPc84igCeeGyzIqBi2MkgNzj61WdUfCsoJGSc85q7L/x93//AAD+bVSP+uX8a1jsdsNiW1RBIDtAGcge9d1pUCGyclNwaeVjhQed2M/+O1w8P+uSvQ9E/wCQb/22l/8ARjUpGNbRaCGytycmHJ79cflmlS2hXkIV9mY/41dH3mpkv36zOc8D+LixjxmFjUZFrGJBno3zH/0EqfxrzxuTmu5+Kf8AyPmo/wC6n/opK4Y/cp3NF8KEyAeQDTZH+de+ck0H71Mb7350hEyE468jFaNphlBAHPWsxPvVoWP3VpFRPdPh+Wl8G2ZEQO15V5J5O8nP61s3908CNEIAZJEZVIPQkHGc9eT3rL+G/wDyJVp/10l/9Daruu/8f1v/ALg/9CNMzlueM+OPDJs7OK/RvNlLiOVEcPtG0sCwCjHAxnpyK89DZPNew+Lf+PmX/r3/APZRXjo+9VISJhkMABwBkjsfwrtfhZo6ax46s1lRWgtUa4kVhkEKMKP++mWuLH3R9K9Q+B//ACNmo/8AXif/AEZHTAsPAkF20QyWViuW54xV/wAcmNbfwvawsDPDZF3VuAyMFAUn03Kx9u1V5/8AkJN/vGm+Ov8AkMaR/wBgyD+TVxQ2Z1dUdL8P4YzqUkgt3RkiLFmTDZJA2lsc9M8+lehZLdD+XFch4E/49Lv/AHU/9mrsFral8JjV+MQKR0Q+vavmb4kQmDx9rSEEZuBIB/vKGz+tfTdfN/xX/wCSjat9If8A0UlaozODJBboPyrb1Dw3e6Zoml6pOo8jUldoTg/KFOOfrkMPasX+KvXPHf8AySjwd/1yi/8ARK1T3DqeSlTnIP1H611fw70xtT8Wwxx3E9vJBG06S27KrKy4GASD/erlB95q9F+C3/I2zf8AXlL/AOhJVPYDb8TeAtQ1bxDeapHcW0AuXDFZAQdwUAnhcZJBP410/g5fEmhWsFlPqmnXWnQk/Kwcuq5yVVuMD65xXbJ/x6r/AJ7iqd5/B9azKPGPizCr+N7W+RkMd7BExZXBG5TtbkH0C1jeLyXe2aMfu9xVivZugrp/jd/zA/8Adn/mlc5b/wDIOT/rotKXxI1p/CzkUUO4KjO4kD24xminWv8ArE/3DRVmLP/Z"/>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pic>
        <p:nvPicPr>
          <p:cNvPr id="12" name="图片 11">
            <a:extLst>
              <a:ext uri="{FF2B5EF4-FFF2-40B4-BE49-F238E27FC236}">
                <a16:creationId xmlns:a16="http://schemas.microsoft.com/office/drawing/2014/main" id="{8FAA5B2C-148D-4742-99B3-68142A0AE385}"/>
              </a:ext>
            </a:extLst>
          </p:cNvPr>
          <p:cNvPicPr>
            <a:picLocks noChangeAspect="1"/>
          </p:cNvPicPr>
          <p:nvPr/>
        </p:nvPicPr>
        <p:blipFill>
          <a:blip r:embed="rId4"/>
          <a:stretch>
            <a:fillRect/>
          </a:stretch>
        </p:blipFill>
        <p:spPr>
          <a:xfrm>
            <a:off x="1574447" y="1805940"/>
            <a:ext cx="3656223" cy="5057775"/>
          </a:xfrm>
          <a:prstGeom prst="rect">
            <a:avLst/>
          </a:prstGeom>
        </p:spPr>
      </p:pic>
      <p:pic>
        <p:nvPicPr>
          <p:cNvPr id="13" name="图片 12">
            <a:extLst>
              <a:ext uri="{FF2B5EF4-FFF2-40B4-BE49-F238E27FC236}">
                <a16:creationId xmlns:a16="http://schemas.microsoft.com/office/drawing/2014/main" id="{E68BEF52-0936-4147-998A-E3010F4A6048}"/>
              </a:ext>
            </a:extLst>
          </p:cNvPr>
          <p:cNvPicPr>
            <a:picLocks noChangeAspect="1"/>
          </p:cNvPicPr>
          <p:nvPr/>
        </p:nvPicPr>
        <p:blipFill>
          <a:blip r:embed="rId5"/>
          <a:stretch>
            <a:fillRect/>
          </a:stretch>
        </p:blipFill>
        <p:spPr>
          <a:xfrm>
            <a:off x="6204688" y="1644547"/>
            <a:ext cx="3781425" cy="4899192"/>
          </a:xfrm>
          <a:prstGeom prst="rect">
            <a:avLst/>
          </a:prstGeom>
        </p:spPr>
      </p:pic>
    </p:spTree>
    <p:custDataLst>
      <p:tags r:id="rId1"/>
    </p:custDataLst>
    <p:extLst>
      <p:ext uri="{BB962C8B-B14F-4D97-AF65-F5344CB8AC3E}">
        <p14:creationId xmlns:p14="http://schemas.microsoft.com/office/powerpoint/2010/main" val="301483936"/>
      </p:ext>
    </p:ext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anim calcmode="lin" valueType="num">
                                      <p:cBhvr additive="base">
                                        <p:cTn id="13" dur="500" fill="hold"/>
                                        <p:tgtEl>
                                          <p:spTgt spid="13"/>
                                        </p:tgtEl>
                                        <p:attrNameLst>
                                          <p:attrName>ppt_x</p:attrName>
                                        </p:attrNameLst>
                                      </p:cBhvr>
                                      <p:tavLst>
                                        <p:tav tm="0">
                                          <p:val>
                                            <p:strVal val="#ppt_x"/>
                                          </p:val>
                                        </p:tav>
                                        <p:tav tm="100000">
                                          <p:val>
                                            <p:strVal val="#ppt_x"/>
                                          </p:val>
                                        </p:tav>
                                      </p:tavLst>
                                    </p:anim>
                                    <p:anim calcmode="lin" valueType="num">
                                      <p:cBhvr additive="base">
                                        <p:cTn id="14"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演示文稿1_02"/>
          <p:cNvPicPr>
            <a:picLocks noChangeAspect="1"/>
          </p:cNvPicPr>
          <p:nvPr/>
        </p:nvPicPr>
        <p:blipFill>
          <a:blip r:embed="rId3" cstate="print">
            <a:lum bright="-30000" contrast="54000"/>
          </a:blip>
          <a:stretch>
            <a:fillRect/>
          </a:stretch>
        </p:blipFill>
        <p:spPr>
          <a:xfrm>
            <a:off x="-635" y="-635"/>
            <a:ext cx="12192635" cy="6858635"/>
          </a:xfrm>
          <a:prstGeom prst="rect">
            <a:avLst/>
          </a:prstGeom>
          <a:solidFill>
            <a:schemeClr val="accent2"/>
          </a:solidFill>
          <a:ln>
            <a:noFill/>
          </a:ln>
        </p:spPr>
      </p:pic>
      <p:grpSp>
        <p:nvGrpSpPr>
          <p:cNvPr id="6" name="组合 5"/>
          <p:cNvGrpSpPr/>
          <p:nvPr/>
        </p:nvGrpSpPr>
        <p:grpSpPr>
          <a:xfrm>
            <a:off x="505460" y="469265"/>
            <a:ext cx="745490" cy="744220"/>
            <a:chOff x="796" y="739"/>
            <a:chExt cx="1174" cy="1172"/>
          </a:xfrm>
        </p:grpSpPr>
        <p:sp>
          <p:nvSpPr>
            <p:cNvPr id="3" name="椭圆 2"/>
            <p:cNvSpPr/>
            <p:nvPr/>
          </p:nvSpPr>
          <p:spPr>
            <a:xfrm>
              <a:off x="796" y="739"/>
              <a:ext cx="1175" cy="1173"/>
            </a:xfrm>
            <a:prstGeom prst="ellipse">
              <a:avLst/>
            </a:prstGeom>
            <a:solidFill>
              <a:schemeClr val="accent1">
                <a:alpha val="0"/>
              </a:schemeClr>
            </a:solidFill>
            <a:ln w="63500">
              <a:solidFill>
                <a:srgbClr val="F9C4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4" name="椭圆 3"/>
            <p:cNvSpPr/>
            <p:nvPr/>
          </p:nvSpPr>
          <p:spPr>
            <a:xfrm>
              <a:off x="940" y="904"/>
              <a:ext cx="886" cy="844"/>
            </a:xfrm>
            <a:prstGeom prst="ellipse">
              <a:avLst/>
            </a:prstGeom>
            <a:solidFill>
              <a:srgbClr val="BFD3D1"/>
            </a:solidFill>
            <a:ln>
              <a:solidFill>
                <a:srgbClr val="BFD3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grpSp>
      <p:sp>
        <p:nvSpPr>
          <p:cNvPr id="7" name="文本框 6"/>
          <p:cNvSpPr txBox="1"/>
          <p:nvPr/>
        </p:nvSpPr>
        <p:spPr>
          <a:xfrm>
            <a:off x="599123" y="2883535"/>
            <a:ext cx="10391775" cy="1322070"/>
          </a:xfrm>
          <a:prstGeom prst="rect">
            <a:avLst/>
          </a:prstGeom>
          <a:noFill/>
        </p:spPr>
        <p:txBody>
          <a:bodyPr wrap="none" rtlCol="0">
            <a:spAutoFit/>
          </a:bodyPr>
          <a:lstStyle/>
          <a:p>
            <a:pPr algn="ctr" eaLnBrk="1" hangingPunct="1">
              <a:buClrTx/>
              <a:buSzTx/>
              <a:buFontTx/>
            </a:pPr>
            <a:r>
              <a:rPr lang="zh-CN" altLang="en-US" sz="8000" b="1">
                <a:gradFill>
                  <a:gsLst>
                    <a:gs pos="0">
                      <a:srgbClr val="23607C"/>
                    </a:gs>
                    <a:gs pos="100000">
                      <a:srgbClr val="0C364F"/>
                    </a:gs>
                  </a:gsLst>
                  <a:lin scaled="1"/>
                </a:gradFill>
                <a:latin typeface="黑体" panose="02010609060101010101" pitchFamily="49" charset="-122"/>
                <a:ea typeface="黑体" panose="02010609060101010101" pitchFamily="49" charset="-122"/>
                <a:cs typeface="黑体" panose="02010609060101010101" pitchFamily="49" charset="-122"/>
                <a:sym typeface="+mn-ea"/>
              </a:rPr>
              <a:t>§</a:t>
            </a:r>
            <a:r>
              <a:rPr lang="en-US" altLang="zh-CN" sz="8000" b="1">
                <a:gradFill>
                  <a:gsLst>
                    <a:gs pos="0">
                      <a:srgbClr val="23607C"/>
                    </a:gs>
                    <a:gs pos="100000">
                      <a:srgbClr val="0C364F"/>
                    </a:gs>
                  </a:gsLst>
                  <a:lin scaled="1"/>
                </a:gradFill>
                <a:latin typeface="黑体" panose="02010609060101010101" pitchFamily="49" charset="-122"/>
                <a:ea typeface="黑体" panose="02010609060101010101" pitchFamily="49" charset="-122"/>
                <a:cs typeface="黑体" panose="02010609060101010101" pitchFamily="49" charset="-122"/>
                <a:sym typeface="+mn-ea"/>
              </a:rPr>
              <a:t>7</a:t>
            </a:r>
            <a:r>
              <a:rPr lang="zh-CN" altLang="en-US" sz="8000" b="1">
                <a:gradFill>
                  <a:gsLst>
                    <a:gs pos="0">
                      <a:srgbClr val="23607C"/>
                    </a:gs>
                    <a:gs pos="100000">
                      <a:srgbClr val="0C364F"/>
                    </a:gs>
                  </a:gsLst>
                  <a:lin scaled="1"/>
                </a:gradFill>
                <a:latin typeface="黑体" panose="02010609060101010101" pitchFamily="49" charset="-122"/>
                <a:ea typeface="黑体" panose="02010609060101010101" pitchFamily="49" charset="-122"/>
                <a:cs typeface="黑体" panose="02010609060101010101" pitchFamily="49" charset="-122"/>
                <a:sym typeface="+mn-ea"/>
              </a:rPr>
              <a:t> 什么是宏观经济学</a:t>
            </a:r>
            <a:endParaRPr lang="zh-CN" altLang="en-US" sz="8000" b="1">
              <a:gradFill>
                <a:gsLst>
                  <a:gs pos="0">
                    <a:srgbClr val="23607C"/>
                  </a:gs>
                  <a:gs pos="100000">
                    <a:srgbClr val="0C364F"/>
                  </a:gs>
                </a:gsLst>
                <a:lin scaled="1"/>
              </a:gradFill>
              <a:latin typeface="黑体" panose="02010609060101010101" pitchFamily="49" charset="-122"/>
              <a:ea typeface="黑体" panose="02010609060101010101" pitchFamily="49" charset="-122"/>
              <a:cs typeface="黑体" panose="02010609060101010101" pitchFamily="49" charset="-122"/>
            </a:endParaRPr>
          </a:p>
        </p:txBody>
      </p:sp>
      <p:sp>
        <p:nvSpPr>
          <p:cNvPr id="22" name="矩形 21"/>
          <p:cNvSpPr/>
          <p:nvPr/>
        </p:nvSpPr>
        <p:spPr>
          <a:xfrm>
            <a:off x="770255" y="574040"/>
            <a:ext cx="4695190" cy="10725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eaLnBrk="1" hangingPunct="1">
              <a:buClrTx/>
              <a:buSzTx/>
              <a:buFontTx/>
            </a:pPr>
            <a:r>
              <a:rPr lang="en-US" altLang="zh-CN" sz="3200">
                <a:gradFill>
                  <a:gsLst>
                    <a:gs pos="0">
                      <a:srgbClr val="23607C"/>
                    </a:gs>
                    <a:gs pos="100000">
                      <a:srgbClr val="0C364F"/>
                    </a:gs>
                  </a:gsLst>
                  <a:lin scaled="1"/>
                </a:gradFill>
                <a:latin typeface="黑体" panose="02010609060101010101" pitchFamily="49" charset="-122"/>
                <a:ea typeface="黑体" panose="02010609060101010101" pitchFamily="49" charset="-122"/>
                <a:cs typeface="黑体" panose="02010609060101010101" pitchFamily="49" charset="-122"/>
                <a:sym typeface="+mn-ea"/>
              </a:rPr>
              <a:t>经济学导论第</a:t>
            </a:r>
            <a:r>
              <a:rPr lang="zh-CN" altLang="en-US" sz="3200">
                <a:gradFill>
                  <a:gsLst>
                    <a:gs pos="0">
                      <a:srgbClr val="23607C"/>
                    </a:gs>
                    <a:gs pos="100000">
                      <a:srgbClr val="0C364F"/>
                    </a:gs>
                  </a:gsLst>
                  <a:lin scaled="1"/>
                </a:gradFill>
                <a:latin typeface="黑体" panose="02010609060101010101" pitchFamily="49" charset="-122"/>
                <a:ea typeface="黑体" panose="02010609060101010101" pitchFamily="49" charset="-122"/>
                <a:cs typeface="黑体" panose="02010609060101010101" pitchFamily="49" charset="-122"/>
                <a:sym typeface="+mn-ea"/>
              </a:rPr>
              <a:t>七</a:t>
            </a:r>
            <a:r>
              <a:rPr lang="en-US" altLang="zh-CN" sz="3200">
                <a:gradFill>
                  <a:gsLst>
                    <a:gs pos="0">
                      <a:srgbClr val="23607C"/>
                    </a:gs>
                    <a:gs pos="100000">
                      <a:srgbClr val="0C364F"/>
                    </a:gs>
                  </a:gsLst>
                  <a:lin scaled="1"/>
                </a:gradFill>
                <a:latin typeface="黑体" panose="02010609060101010101" pitchFamily="49" charset="-122"/>
                <a:ea typeface="黑体" panose="02010609060101010101" pitchFamily="49" charset="-122"/>
                <a:cs typeface="黑体" panose="02010609060101010101" pitchFamily="49" charset="-122"/>
                <a:sym typeface="+mn-ea"/>
              </a:rPr>
              <a:t>章</a:t>
            </a:r>
            <a:endParaRPr lang="en-US" altLang="zh-CN" sz="3200" dirty="0">
              <a:gradFill>
                <a:gsLst>
                  <a:gs pos="0">
                    <a:srgbClr val="23607C"/>
                  </a:gs>
                  <a:gs pos="100000">
                    <a:srgbClr val="0C364F"/>
                  </a:gs>
                </a:gsLst>
                <a:lin scaled="1"/>
              </a:gradFill>
              <a:latin typeface="黑体" panose="02010609060101010101" pitchFamily="49" charset="-122"/>
              <a:ea typeface="黑体" panose="02010609060101010101" pitchFamily="49" charset="-122"/>
              <a:cs typeface="黑体" panose="02010609060101010101" pitchFamily="49" charset="-122"/>
              <a:sym typeface="+mn-ea"/>
            </a:endParaRPr>
          </a:p>
        </p:txBody>
      </p:sp>
      <p:sp>
        <p:nvSpPr>
          <p:cNvPr id="12" name="灯片编号占位符 11"/>
          <p:cNvSpPr>
            <a:spLocks noGrp="1"/>
          </p:cNvSpPr>
          <p:nvPr>
            <p:ph type="sldNum" sz="quarter" idx="12"/>
          </p:nvPr>
        </p:nvSpPr>
        <p:spPr/>
        <p:txBody>
          <a:bodyPr/>
          <a:lstStyle/>
          <a:p>
            <a:fld id="{49AE70B2-8BF9-45C0-BB95-33D1B9D3A854}" type="slidenum">
              <a:rPr lang="zh-CN" altLang="en-US" smtClean="0">
                <a:solidFill>
                  <a:schemeClr val="bg1"/>
                </a:solidFill>
                <a:latin typeface="黑体" panose="02010609060101010101" pitchFamily="49" charset="-122"/>
                <a:ea typeface="黑体" panose="02010609060101010101" pitchFamily="49" charset="-122"/>
              </a:rPr>
              <a:pPr/>
              <a:t>3</a:t>
            </a:fld>
            <a:endParaRPr lang="zh-CN" altLang="en-US">
              <a:solidFill>
                <a:schemeClr val="bg1"/>
              </a:solidFill>
              <a:latin typeface="黑体" panose="02010609060101010101" pitchFamily="49" charset="-122"/>
              <a:ea typeface="黑体" panose="02010609060101010101" pitchFamily="49" charset="-122"/>
            </a:endParaRPr>
          </a:p>
        </p:txBody>
      </p:sp>
      <p:sp>
        <p:nvSpPr>
          <p:cNvPr id="13" name="页脚占位符 12"/>
          <p:cNvSpPr>
            <a:spLocks noGrp="1"/>
          </p:cNvSpPr>
          <p:nvPr>
            <p:ph type="ftr" sz="quarter" idx="11"/>
          </p:nvPr>
        </p:nvSpPr>
        <p:spPr>
          <a:xfrm>
            <a:off x="7759630" y="5997535"/>
            <a:ext cx="3960000" cy="316800"/>
          </a:xfrm>
        </p:spPr>
        <p:txBody>
          <a:bodyPr>
            <a:noAutofit/>
          </a:bodyPr>
          <a:lstStyle/>
          <a:p>
            <a:r>
              <a:rPr lang="zh-CN" altLang="en-US" sz="1600" dirty="0">
                <a:solidFill>
                  <a:schemeClr val="bg1"/>
                </a:solidFill>
                <a:latin typeface="黑体" panose="02010609060101010101" pitchFamily="49" charset="-122"/>
                <a:ea typeface="黑体" panose="02010609060101010101" pitchFamily="49" charset="-122"/>
              </a:rPr>
              <a:t>北京工商大学国际经管学院</a:t>
            </a:r>
          </a:p>
        </p:txBody>
      </p:sp>
      <p:pic>
        <p:nvPicPr>
          <p:cNvPr id="14" name="图片 13" descr="timg"/>
          <p:cNvPicPr>
            <a:picLocks noChangeAspect="1"/>
          </p:cNvPicPr>
          <p:nvPr/>
        </p:nvPicPr>
        <p:blipFill>
          <a:blip r:embed="rId4" cstate="print">
            <a:clrChange>
              <a:clrFrom>
                <a:srgbClr val="FFFFFF">
                  <a:alpha val="100000"/>
                </a:srgbClr>
              </a:clrFrom>
              <a:clrTo>
                <a:srgbClr val="FFFFFF">
                  <a:alpha val="100000"/>
                  <a:alpha val="0"/>
                </a:srgbClr>
              </a:clrTo>
            </a:clrChange>
          </a:blip>
          <a:stretch>
            <a:fillRect/>
          </a:stretch>
        </p:blipFill>
        <p:spPr>
          <a:xfrm>
            <a:off x="7759700" y="5902960"/>
            <a:ext cx="516890" cy="505460"/>
          </a:xfrm>
          <a:prstGeom prst="rect">
            <a:avLst/>
          </a:prstGeom>
        </p:spPr>
      </p:pic>
    </p:spTree>
    <p:custDataLst>
      <p:tags r:id="rId1"/>
    </p:custDataLst>
  </p:cSld>
  <p:clrMapOvr>
    <a:masterClrMapping/>
  </p:clrMapOvr>
  <p:transition>
    <p:random/>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演示文稿1_04"/>
          <p:cNvPicPr>
            <a:picLocks noChangeAspect="1"/>
          </p:cNvPicPr>
          <p:nvPr/>
        </p:nvPicPr>
        <p:blipFill>
          <a:blip r:embed="rId3" cstate="print">
            <a:lum bright="-30000" contrast="54000"/>
          </a:blip>
          <a:stretch>
            <a:fillRect/>
          </a:stretch>
        </p:blipFill>
        <p:spPr>
          <a:xfrm>
            <a:off x="-37465" y="-5715"/>
            <a:ext cx="12266930" cy="6899910"/>
          </a:xfrm>
          <a:prstGeom prst="rect">
            <a:avLst/>
          </a:prstGeom>
          <a:solidFill>
            <a:schemeClr val="accent2"/>
          </a:solidFill>
          <a:ln>
            <a:noFill/>
          </a:ln>
        </p:spPr>
      </p:pic>
      <p:sp>
        <p:nvSpPr>
          <p:cNvPr id="6" name="文本框 5"/>
          <p:cNvSpPr txBox="1"/>
          <p:nvPr/>
        </p:nvSpPr>
        <p:spPr>
          <a:xfrm>
            <a:off x="-1" y="2275840"/>
            <a:ext cx="9048467" cy="2215991"/>
          </a:xfrm>
          <a:prstGeom prst="rect">
            <a:avLst/>
          </a:prstGeom>
          <a:noFill/>
        </p:spPr>
        <p:txBody>
          <a:bodyPr wrap="square" rtlCol="0">
            <a:spAutoFit/>
          </a:bodyPr>
          <a:lstStyle/>
          <a:p>
            <a:pPr algn="l">
              <a:buClrTx/>
              <a:buSzTx/>
              <a:buFontTx/>
            </a:pPr>
            <a:r>
              <a:rPr lang="zh-CN" altLang="en-US" sz="7200" dirty="0">
                <a:gradFill>
                  <a:gsLst>
                    <a:gs pos="0">
                      <a:srgbClr val="23607C"/>
                    </a:gs>
                    <a:gs pos="100000">
                      <a:srgbClr val="0C364F"/>
                    </a:gs>
                  </a:gsLst>
                  <a:lin scaled="1"/>
                </a:gradFill>
                <a:latin typeface="黑体" panose="02010609060101010101" pitchFamily="49" charset="-122"/>
                <a:ea typeface="黑体" panose="02010609060101010101" pitchFamily="49" charset="-122"/>
                <a:cs typeface="黑体" panose="02010609060101010101" pitchFamily="49" charset="-122"/>
                <a:sym typeface="+mn-ea"/>
              </a:rPr>
              <a:t>§</a:t>
            </a:r>
            <a:r>
              <a:rPr lang="en-US" altLang="zh-CN" sz="7200" dirty="0">
                <a:gradFill>
                  <a:gsLst>
                    <a:gs pos="0">
                      <a:srgbClr val="23607C"/>
                    </a:gs>
                    <a:gs pos="100000">
                      <a:srgbClr val="0C364F"/>
                    </a:gs>
                  </a:gsLst>
                  <a:lin scaled="1"/>
                </a:gradFill>
                <a:latin typeface="黑体" panose="02010609060101010101" pitchFamily="49" charset="-122"/>
                <a:ea typeface="黑体" panose="02010609060101010101" pitchFamily="49" charset="-122"/>
                <a:cs typeface="黑体" panose="02010609060101010101" pitchFamily="49" charset="-122"/>
                <a:sym typeface="+mn-ea"/>
              </a:rPr>
              <a:t>7</a:t>
            </a:r>
            <a:r>
              <a:rPr lang="zh-CN" altLang="en-US" sz="7200" dirty="0">
                <a:gradFill>
                  <a:gsLst>
                    <a:gs pos="0">
                      <a:srgbClr val="23607C"/>
                    </a:gs>
                    <a:gs pos="100000">
                      <a:srgbClr val="0C364F"/>
                    </a:gs>
                  </a:gsLst>
                  <a:lin scaled="1"/>
                </a:gradFill>
                <a:latin typeface="黑体" panose="02010609060101010101" pitchFamily="49" charset="-122"/>
                <a:ea typeface="黑体" panose="02010609060101010101" pitchFamily="49" charset="-122"/>
                <a:cs typeface="黑体" panose="02010609060101010101" pitchFamily="49" charset="-122"/>
                <a:sym typeface="+mn-ea"/>
              </a:rPr>
              <a:t>.</a:t>
            </a:r>
            <a:r>
              <a:rPr lang="en-US" altLang="zh-CN" sz="7200" dirty="0">
                <a:gradFill>
                  <a:gsLst>
                    <a:gs pos="0">
                      <a:srgbClr val="23607C"/>
                    </a:gs>
                    <a:gs pos="100000">
                      <a:srgbClr val="0C364F"/>
                    </a:gs>
                  </a:gsLst>
                  <a:lin scaled="1"/>
                </a:gradFill>
                <a:latin typeface="黑体" panose="02010609060101010101" pitchFamily="49" charset="-122"/>
                <a:ea typeface="黑体" panose="02010609060101010101" pitchFamily="49" charset="-122"/>
                <a:cs typeface="黑体" panose="02010609060101010101" pitchFamily="49" charset="-122"/>
                <a:sym typeface="+mn-ea"/>
              </a:rPr>
              <a:t>3</a:t>
            </a:r>
            <a:endParaRPr lang="zh-CN" altLang="en-US" sz="7200" dirty="0">
              <a:gradFill>
                <a:gsLst>
                  <a:gs pos="0">
                    <a:srgbClr val="23607C"/>
                  </a:gs>
                  <a:gs pos="100000">
                    <a:srgbClr val="0C364F"/>
                  </a:gs>
                </a:gsLst>
                <a:lin scaled="1"/>
              </a:gradFill>
              <a:latin typeface="黑体" panose="02010609060101010101" pitchFamily="49" charset="-122"/>
              <a:ea typeface="黑体" panose="02010609060101010101" pitchFamily="49" charset="-122"/>
              <a:cs typeface="黑体" panose="02010609060101010101" pitchFamily="49" charset="-122"/>
              <a:sym typeface="+mn-ea"/>
            </a:endParaRPr>
          </a:p>
          <a:p>
            <a:pPr algn="l">
              <a:buClrTx/>
              <a:buSzTx/>
              <a:buFontTx/>
            </a:pPr>
            <a:r>
              <a:rPr lang="zh-CN" altLang="en-US" sz="2800" dirty="0">
                <a:gradFill>
                  <a:gsLst>
                    <a:gs pos="0">
                      <a:srgbClr val="23607C"/>
                    </a:gs>
                    <a:gs pos="100000">
                      <a:srgbClr val="0C364F"/>
                    </a:gs>
                  </a:gsLst>
                  <a:lin scaled="1"/>
                </a:gra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6600" dirty="0">
                <a:gradFill>
                  <a:gsLst>
                    <a:gs pos="0">
                      <a:srgbClr val="23607C"/>
                    </a:gs>
                    <a:gs pos="100000">
                      <a:srgbClr val="0C364F"/>
                    </a:gs>
                  </a:gsLst>
                  <a:lin scaled="1"/>
                </a:gradFill>
                <a:latin typeface="黑体" panose="02010609060101010101" pitchFamily="49" charset="-122"/>
                <a:ea typeface="黑体" panose="02010609060101010101" pitchFamily="49" charset="-122"/>
                <a:cs typeface="黑体" panose="02010609060101010101" pitchFamily="49" charset="-122"/>
                <a:sym typeface="+mn-ea"/>
              </a:rPr>
              <a:t>宏观经济学的研究方法</a:t>
            </a:r>
          </a:p>
        </p:txBody>
      </p:sp>
      <p:sp>
        <p:nvSpPr>
          <p:cNvPr id="2" name="灯片编号占位符 1"/>
          <p:cNvSpPr>
            <a:spLocks noGrp="1"/>
          </p:cNvSpPr>
          <p:nvPr>
            <p:ph type="sldNum" sz="quarter" idx="12"/>
          </p:nvPr>
        </p:nvSpPr>
        <p:spPr/>
        <p:txBody>
          <a:bodyPr/>
          <a:lstStyle/>
          <a:p>
            <a:fld id="{49AE70B2-8BF9-45C0-BB95-33D1B9D3A854}" type="slidenum">
              <a:rPr lang="zh-CN" altLang="en-US" smtClean="0">
                <a:latin typeface="黑体" panose="02010609060101010101" pitchFamily="49" charset="-122"/>
                <a:ea typeface="黑体" panose="02010609060101010101" pitchFamily="49" charset="-122"/>
              </a:rPr>
              <a:pPr/>
              <a:t>30</a:t>
            </a:fld>
            <a:endParaRPr lang="zh-CN" altLang="en-US">
              <a:latin typeface="黑体" panose="02010609060101010101" pitchFamily="49" charset="-122"/>
              <a:ea typeface="黑体" panose="02010609060101010101" pitchFamily="49" charset="-122"/>
            </a:endParaRPr>
          </a:p>
        </p:txBody>
      </p:sp>
    </p:spTree>
    <p:custDataLst>
      <p:tags r:id="rId1"/>
    </p:custDataLst>
  </p:cSld>
  <p:clrMapOvr>
    <a:masterClrMapping/>
  </p:clrMapOvr>
  <p:transition>
    <p:random/>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6"/>
          <p:cNvSpPr>
            <a:spLocks noGrp="1"/>
          </p:cNvSpPr>
          <p:nvPr>
            <p:ph type="sldNum" sz="quarter" idx="12"/>
          </p:nvPr>
        </p:nvSpPr>
        <p:spPr/>
        <p:txBody>
          <a:bodyPr/>
          <a:lstStyle/>
          <a:p>
            <a:fld id="{49AE70B2-8BF9-45C0-BB95-33D1B9D3A854}" type="slidenum">
              <a:rPr lang="zh-CN" altLang="en-US" smtClean="0">
                <a:latin typeface="黑体" panose="02010609060101010101" pitchFamily="49" charset="-122"/>
                <a:ea typeface="黑体" panose="02010609060101010101" pitchFamily="49" charset="-122"/>
              </a:rPr>
              <a:pPr/>
              <a:t>31</a:t>
            </a:fld>
            <a:endParaRPr lang="zh-CN" altLang="en-US">
              <a:latin typeface="黑体" panose="02010609060101010101" pitchFamily="49" charset="-122"/>
              <a:ea typeface="黑体" panose="02010609060101010101" pitchFamily="49" charset="-122"/>
            </a:endParaRPr>
          </a:p>
        </p:txBody>
      </p:sp>
      <p:sp>
        <p:nvSpPr>
          <p:cNvPr id="10" name="文本框 9"/>
          <p:cNvSpPr txBox="1"/>
          <p:nvPr/>
        </p:nvSpPr>
        <p:spPr>
          <a:xfrm>
            <a:off x="401320" y="1250950"/>
            <a:ext cx="3027680" cy="521970"/>
          </a:xfrm>
          <a:prstGeom prst="rect">
            <a:avLst/>
          </a:prstGeom>
          <a:noFill/>
        </p:spPr>
        <p:txBody>
          <a:bodyPr wrap="none" rtlCol="0" anchor="t">
            <a:spAutoFit/>
          </a:bodyPr>
          <a:lstStyle/>
          <a:p>
            <a:pPr marL="0" marR="0" lvl="0" indent="0" algn="l" defTabSz="914400" rtl="0" eaLnBrk="1" fontAlgn="base" latinLnBrk="0" hangingPunct="1">
              <a:lnSpc>
                <a:spcPct val="100000"/>
              </a:lnSpc>
              <a:spcBef>
                <a:spcPct val="100000"/>
              </a:spcBef>
              <a:spcAft>
                <a:spcPct val="0"/>
              </a:spcAft>
              <a:buClr>
                <a:srgbClr val="333300"/>
              </a:buClr>
              <a:buSzTx/>
              <a:buFont typeface="Wingdings" panose="05000000000000000000" pitchFamily="2" charset="2"/>
              <a:buNone/>
              <a:defRPr/>
            </a:pPr>
            <a:r>
              <a:rPr lang="zh-CN" altLang="en-US" sz="2800" kern="0" noProof="0" dirty="0">
                <a:ln>
                  <a:noFill/>
                </a:ln>
                <a:solidFill>
                  <a:srgbClr val="333300"/>
                </a:solidFill>
                <a:effectLst/>
                <a:uLnTx/>
                <a:uFillTx/>
                <a:latin typeface="黑体" panose="02010609060101010101" pitchFamily="49" charset="-122"/>
                <a:ea typeface="黑体" panose="02010609060101010101" pitchFamily="49" charset="-122"/>
                <a:sym typeface="+mn-ea"/>
              </a:rPr>
              <a:t>（一）总量分析法</a:t>
            </a:r>
          </a:p>
        </p:txBody>
      </p:sp>
      <p:sp>
        <p:nvSpPr>
          <p:cNvPr id="4" name="文本框 3"/>
          <p:cNvSpPr txBox="1"/>
          <p:nvPr/>
        </p:nvSpPr>
        <p:spPr>
          <a:xfrm>
            <a:off x="627242" y="2148840"/>
            <a:ext cx="8666755" cy="1212833"/>
          </a:xfrm>
          <a:prstGeom prst="rect">
            <a:avLst/>
          </a:prstGeom>
          <a:noFill/>
        </p:spPr>
        <p:txBody>
          <a:bodyPr wrap="square" rtlCol="0" anchor="t">
            <a:spAutoFit/>
          </a:bodyPr>
          <a:lstStyle/>
          <a:p>
            <a:pPr algn="just">
              <a:lnSpc>
                <a:spcPct val="200000"/>
              </a:lnSpc>
            </a:pPr>
            <a:r>
              <a:rPr lang="zh-CN" altLang="en-US" sz="2000" dirty="0">
                <a:latin typeface="黑体" panose="02010609060101010101" pitchFamily="49" charset="-122"/>
                <a:ea typeface="黑体" panose="02010609060101010101" pitchFamily="49" charset="-122"/>
                <a:sym typeface="+mn-ea"/>
              </a:rPr>
              <a:t>    总量分析方法把一些具体的、分散的经济变量合理地综合与抽象成一些反映总体经济情况和问题的、更加概括的经济变量。</a:t>
            </a:r>
            <a:endParaRPr lang="zh-CN" altLang="en-US" sz="2000" kern="0" noProof="0" dirty="0">
              <a:ln>
                <a:noFill/>
              </a:ln>
              <a:solidFill>
                <a:srgbClr val="333300"/>
              </a:solidFill>
              <a:effectLst/>
              <a:uLnTx/>
              <a:uFillTx/>
              <a:latin typeface="黑体" panose="02010609060101010101" pitchFamily="49" charset="-122"/>
              <a:ea typeface="黑体" panose="02010609060101010101" pitchFamily="49" charset="-122"/>
              <a:cs typeface="黑体" panose="02010609060101010101" pitchFamily="49" charset="-122"/>
              <a:sym typeface="+mn-ea"/>
            </a:endParaRPr>
          </a:p>
        </p:txBody>
      </p:sp>
      <p:sp>
        <p:nvSpPr>
          <p:cNvPr id="6183" name="AutoShape 99"/>
          <p:cNvSpPr>
            <a:spLocks noChangeAspect="1" noTextEdit="1"/>
          </p:cNvSpPr>
          <p:nvPr/>
        </p:nvSpPr>
        <p:spPr>
          <a:xfrm>
            <a:off x="4960620" y="2215515"/>
            <a:ext cx="6229985" cy="4820920"/>
          </a:xfrm>
          <a:prstGeom prst="rect">
            <a:avLst/>
          </a:prstGeom>
          <a:noFill/>
          <a:ln w="9525">
            <a:noFill/>
          </a:ln>
        </p:spPr>
        <p:txBody>
          <a:bodyPr/>
          <a:lstStyle/>
          <a:p>
            <a:endParaRPr lang="zh-CN" altLang="en-US">
              <a:latin typeface="黑体" panose="02010609060101010101" pitchFamily="49" charset="-122"/>
              <a:ea typeface="黑体" panose="02010609060101010101" pitchFamily="49" charset="-122"/>
            </a:endParaRPr>
          </a:p>
        </p:txBody>
      </p:sp>
      <p:grpSp>
        <p:nvGrpSpPr>
          <p:cNvPr id="5" name="组合 4"/>
          <p:cNvGrpSpPr/>
          <p:nvPr/>
        </p:nvGrpSpPr>
        <p:grpSpPr>
          <a:xfrm>
            <a:off x="-1" y="266700"/>
            <a:ext cx="5934075" cy="673735"/>
            <a:chOff x="0" y="499"/>
            <a:chExt cx="9000" cy="1061"/>
          </a:xfrm>
        </p:grpSpPr>
        <p:sp>
          <p:nvSpPr>
            <p:cNvPr id="8" name="矩形 7"/>
            <p:cNvSpPr/>
            <p:nvPr/>
          </p:nvSpPr>
          <p:spPr>
            <a:xfrm>
              <a:off x="0" y="499"/>
              <a:ext cx="8598" cy="1059"/>
            </a:xfrm>
            <a:prstGeom prst="rect">
              <a:avLst/>
            </a:prstGeom>
            <a:solidFill>
              <a:srgbClr val="BFD3D1"/>
            </a:solidFill>
            <a:ln>
              <a:solidFill>
                <a:srgbClr val="BFD3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11" name="文本框 10"/>
            <p:cNvSpPr txBox="1"/>
            <p:nvPr/>
          </p:nvSpPr>
          <p:spPr>
            <a:xfrm>
              <a:off x="0" y="542"/>
              <a:ext cx="9000" cy="1018"/>
            </a:xfrm>
            <a:prstGeom prst="rect">
              <a:avLst/>
            </a:prstGeom>
            <a:noFill/>
          </p:spPr>
          <p:txBody>
            <a:bodyPr wrap="square" rtlCol="0">
              <a:spAutoFit/>
            </a:bodyPr>
            <a:lstStyle/>
            <a:p>
              <a:pPr marR="0" lvl="0" indent="0" algn="l" defTabSz="914400" rtl="0" eaLnBrk="1" fontAlgn="base" latinLnBrk="0" hangingPunct="1">
                <a:lnSpc>
                  <a:spcPct val="100000"/>
                </a:lnSpc>
                <a:spcBef>
                  <a:spcPct val="100000"/>
                </a:spcBef>
                <a:spcAft>
                  <a:spcPct val="0"/>
                </a:spcAft>
                <a:buClr>
                  <a:srgbClr val="333300"/>
                </a:buClr>
                <a:buSzTx/>
                <a:buFont typeface="Wingdings" panose="05000000000000000000" pitchFamily="2" charset="2"/>
                <a:buNone/>
                <a:defRPr/>
              </a:pPr>
              <a:r>
                <a:rPr lang="zh-CN" altLang="en-US" sz="3600" kern="0" noProof="0" dirty="0">
                  <a:ln>
                    <a:noFill/>
                  </a:ln>
                  <a:solidFill>
                    <a:schemeClr val="tx1"/>
                  </a:solidFill>
                  <a:effectLst/>
                  <a:uLnTx/>
                  <a:uFillTx/>
                  <a:latin typeface="黑体" panose="02010609060101010101" pitchFamily="49" charset="-122"/>
                  <a:ea typeface="黑体" panose="02010609060101010101" pitchFamily="49" charset="-122"/>
                  <a:cs typeface="黑体" panose="02010609060101010101" pitchFamily="49" charset="-122"/>
                  <a:sym typeface="+mn-ea"/>
                </a:rPr>
                <a:t>三、宏观经济学的研究方法</a:t>
              </a:r>
            </a:p>
          </p:txBody>
        </p:sp>
      </p:grpSp>
      <p:sp>
        <p:nvSpPr>
          <p:cNvPr id="29" name="矩形 28"/>
          <p:cNvSpPr/>
          <p:nvPr/>
        </p:nvSpPr>
        <p:spPr>
          <a:xfrm>
            <a:off x="10417175" y="1173480"/>
            <a:ext cx="735965" cy="700405"/>
          </a:xfrm>
          <a:prstGeom prst="rect">
            <a:avLst/>
          </a:prstGeom>
          <a:solidFill>
            <a:schemeClr val="accent1">
              <a:alpha val="0"/>
            </a:schemeClr>
          </a:solidFill>
          <a:ln w="88900">
            <a:solidFill>
              <a:srgbClr val="BFD3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6" name="矩形 5"/>
          <p:cNvSpPr/>
          <p:nvPr/>
        </p:nvSpPr>
        <p:spPr>
          <a:xfrm>
            <a:off x="10711180" y="119380"/>
            <a:ext cx="1372870" cy="1306195"/>
          </a:xfrm>
          <a:prstGeom prst="rect">
            <a:avLst/>
          </a:prstGeom>
          <a:solidFill>
            <a:schemeClr val="accent1">
              <a:alpha val="0"/>
            </a:schemeClr>
          </a:solidFill>
          <a:ln w="88900">
            <a:solidFill>
              <a:srgbClr val="F9C4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2" name="文本框 1"/>
          <p:cNvSpPr txBox="1"/>
          <p:nvPr/>
        </p:nvSpPr>
        <p:spPr>
          <a:xfrm>
            <a:off x="1114424" y="3809773"/>
            <a:ext cx="8543925" cy="597279"/>
          </a:xfrm>
          <a:prstGeom prst="rect">
            <a:avLst/>
          </a:prstGeom>
          <a:noFill/>
        </p:spPr>
        <p:txBody>
          <a:bodyPr wrap="square" rtlCol="0" anchor="t">
            <a:spAutoFit/>
          </a:bodyPr>
          <a:lstStyle/>
          <a:p>
            <a:pPr marL="0" indent="0" eaLnBrk="1" hangingPunct="1">
              <a:lnSpc>
                <a:spcPct val="200000"/>
              </a:lnSpc>
              <a:spcBef>
                <a:spcPct val="100000"/>
              </a:spcBef>
              <a:buClr>
                <a:srgbClr val="333300"/>
              </a:buClr>
              <a:buNone/>
            </a:pPr>
            <a:r>
              <a:rPr lang="zh-CN" altLang="en-US" sz="2000" dirty="0">
                <a:latin typeface="黑体" panose="02010609060101010101" pitchFamily="49" charset="-122"/>
                <a:ea typeface="黑体" panose="02010609060101010101" pitchFamily="49" charset="-122"/>
                <a:sym typeface="+mn-ea"/>
              </a:rPr>
              <a:t>国民收入、总支出、总供给、总需求、物价水平等都是总量指标。</a:t>
            </a:r>
            <a:endParaRPr lang="en-US" altLang="zh-CN" sz="2000" dirty="0">
              <a:latin typeface="黑体" panose="02010609060101010101" pitchFamily="49" charset="-122"/>
              <a:ea typeface="黑体" panose="02010609060101010101" pitchFamily="49" charset="-122"/>
              <a:sym typeface="+mn-ea"/>
            </a:endParaRPr>
          </a:p>
        </p:txBody>
      </p:sp>
      <p:sp>
        <p:nvSpPr>
          <p:cNvPr id="13" name="文本框 12">
            <a:extLst>
              <a:ext uri="{FF2B5EF4-FFF2-40B4-BE49-F238E27FC236}">
                <a16:creationId xmlns:a16="http://schemas.microsoft.com/office/drawing/2014/main" id="{52F402FA-354B-446C-B4B4-D996E3BA9176}"/>
              </a:ext>
            </a:extLst>
          </p:cNvPr>
          <p:cNvSpPr txBox="1"/>
          <p:nvPr/>
        </p:nvSpPr>
        <p:spPr>
          <a:xfrm>
            <a:off x="1114424" y="4765810"/>
            <a:ext cx="8543925" cy="597279"/>
          </a:xfrm>
          <a:prstGeom prst="rect">
            <a:avLst/>
          </a:prstGeom>
          <a:noFill/>
        </p:spPr>
        <p:txBody>
          <a:bodyPr wrap="square" rtlCol="0" anchor="t">
            <a:spAutoFit/>
          </a:bodyPr>
          <a:lstStyle/>
          <a:p>
            <a:pPr marL="0" indent="0" eaLnBrk="1" hangingPunct="1">
              <a:lnSpc>
                <a:spcPct val="200000"/>
              </a:lnSpc>
              <a:spcBef>
                <a:spcPct val="100000"/>
              </a:spcBef>
              <a:buClr>
                <a:srgbClr val="333300"/>
              </a:buClr>
              <a:buNone/>
            </a:pPr>
            <a:r>
              <a:rPr lang="zh-CN" altLang="en-US" sz="2000" b="1" dirty="0">
                <a:solidFill>
                  <a:srgbClr val="00B0F0"/>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sym typeface="+mn-ea"/>
              </a:rPr>
              <a:t>大宏观的概念</a:t>
            </a:r>
            <a:endParaRPr lang="en-US" altLang="zh-CN" sz="2000" b="1" dirty="0">
              <a:solidFill>
                <a:srgbClr val="00B0F0"/>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sym typeface="+mn-ea"/>
            </a:endParaRPr>
          </a:p>
        </p:txBody>
      </p:sp>
    </p:spTree>
    <p:custDataLst>
      <p:tags r:id="rId1"/>
    </p:custData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 grpId="0"/>
      <p:bldP spid="13"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6"/>
          <p:cNvSpPr>
            <a:spLocks noGrp="1"/>
          </p:cNvSpPr>
          <p:nvPr>
            <p:ph type="sldNum" sz="quarter" idx="12"/>
          </p:nvPr>
        </p:nvSpPr>
        <p:spPr/>
        <p:txBody>
          <a:bodyPr/>
          <a:lstStyle/>
          <a:p>
            <a:fld id="{49AE70B2-8BF9-45C0-BB95-33D1B9D3A854}" type="slidenum">
              <a:rPr lang="zh-CN" altLang="en-US" smtClean="0">
                <a:latin typeface="黑体" panose="02010609060101010101" pitchFamily="49" charset="-122"/>
                <a:ea typeface="黑体" panose="02010609060101010101" pitchFamily="49" charset="-122"/>
              </a:rPr>
              <a:pPr/>
              <a:t>32</a:t>
            </a:fld>
            <a:endParaRPr lang="zh-CN" altLang="en-US">
              <a:latin typeface="黑体" panose="02010609060101010101" pitchFamily="49" charset="-122"/>
              <a:ea typeface="黑体" panose="02010609060101010101" pitchFamily="49" charset="-122"/>
            </a:endParaRPr>
          </a:p>
        </p:txBody>
      </p:sp>
      <p:sp>
        <p:nvSpPr>
          <p:cNvPr id="10" name="文本框 9"/>
          <p:cNvSpPr txBox="1"/>
          <p:nvPr/>
        </p:nvSpPr>
        <p:spPr>
          <a:xfrm>
            <a:off x="401320" y="1250950"/>
            <a:ext cx="3383280" cy="521970"/>
          </a:xfrm>
          <a:prstGeom prst="rect">
            <a:avLst/>
          </a:prstGeom>
          <a:noFill/>
        </p:spPr>
        <p:txBody>
          <a:bodyPr wrap="none" rtlCol="0" anchor="t">
            <a:spAutoFit/>
          </a:bodyPr>
          <a:lstStyle/>
          <a:p>
            <a:pPr marL="0" marR="0" lvl="0" indent="0" algn="l" defTabSz="914400" rtl="0" eaLnBrk="1" fontAlgn="base" latinLnBrk="0" hangingPunct="1">
              <a:lnSpc>
                <a:spcPct val="100000"/>
              </a:lnSpc>
              <a:spcBef>
                <a:spcPct val="100000"/>
              </a:spcBef>
              <a:spcAft>
                <a:spcPct val="0"/>
              </a:spcAft>
              <a:buClr>
                <a:srgbClr val="333300"/>
              </a:buClr>
              <a:buSzTx/>
              <a:buFont typeface="Wingdings" panose="05000000000000000000" pitchFamily="2" charset="2"/>
              <a:buNone/>
              <a:defRPr/>
            </a:pPr>
            <a:r>
              <a:rPr lang="zh-CN" altLang="en-US" sz="2800" kern="0" noProof="0" dirty="0">
                <a:ln>
                  <a:noFill/>
                </a:ln>
                <a:solidFill>
                  <a:srgbClr val="333300"/>
                </a:solidFill>
                <a:effectLst/>
                <a:uLnTx/>
                <a:uFillTx/>
                <a:latin typeface="黑体" panose="02010609060101010101" pitchFamily="49" charset="-122"/>
                <a:ea typeface="黑体" panose="02010609060101010101" pitchFamily="49" charset="-122"/>
                <a:sym typeface="+mn-ea"/>
              </a:rPr>
              <a:t>（二）动态分析方法</a:t>
            </a:r>
          </a:p>
        </p:txBody>
      </p:sp>
      <p:sp>
        <p:nvSpPr>
          <p:cNvPr id="4" name="文本框 3"/>
          <p:cNvSpPr txBox="1"/>
          <p:nvPr/>
        </p:nvSpPr>
        <p:spPr>
          <a:xfrm>
            <a:off x="682672" y="2114550"/>
            <a:ext cx="9413828" cy="1212833"/>
          </a:xfrm>
          <a:prstGeom prst="rect">
            <a:avLst/>
          </a:prstGeom>
          <a:noFill/>
        </p:spPr>
        <p:txBody>
          <a:bodyPr wrap="square" rtlCol="0" anchor="t">
            <a:spAutoFit/>
          </a:bodyPr>
          <a:lstStyle/>
          <a:p>
            <a:pPr marL="0" indent="0" eaLnBrk="1" hangingPunct="1">
              <a:lnSpc>
                <a:spcPct val="200000"/>
              </a:lnSpc>
              <a:spcBef>
                <a:spcPct val="100000"/>
              </a:spcBef>
              <a:buClr>
                <a:srgbClr val="333300"/>
              </a:buClr>
              <a:buNone/>
            </a:pPr>
            <a:r>
              <a:rPr lang="zh-CN" altLang="en-US" sz="2000" dirty="0">
                <a:latin typeface="黑体" panose="02010609060101010101" pitchFamily="49" charset="-122"/>
                <a:ea typeface="黑体" panose="02010609060101010101" pitchFamily="49" charset="-122"/>
                <a:sym typeface="+mn-ea"/>
              </a:rPr>
              <a:t>    动态分析法侧重于把研究对象的发展变化看作是一个连续的过程，各个变量在时间维度的变动规律将成为模型研究的重点。</a:t>
            </a:r>
            <a:endParaRPr lang="zh-CN" altLang="en-US" sz="2000" kern="0" noProof="0" dirty="0">
              <a:ln>
                <a:noFill/>
              </a:ln>
              <a:solidFill>
                <a:srgbClr val="333300"/>
              </a:solidFill>
              <a:effectLst/>
              <a:uLnTx/>
              <a:uFillTx/>
              <a:latin typeface="黑体" panose="02010609060101010101" pitchFamily="49" charset="-122"/>
              <a:ea typeface="黑体" panose="02010609060101010101" pitchFamily="49" charset="-122"/>
              <a:cs typeface="黑体" panose="02010609060101010101" pitchFamily="49" charset="-122"/>
              <a:sym typeface="+mn-ea"/>
            </a:endParaRPr>
          </a:p>
        </p:txBody>
      </p:sp>
      <p:sp>
        <p:nvSpPr>
          <p:cNvPr id="6183" name="AutoShape 99"/>
          <p:cNvSpPr>
            <a:spLocks noChangeAspect="1" noTextEdit="1"/>
          </p:cNvSpPr>
          <p:nvPr/>
        </p:nvSpPr>
        <p:spPr>
          <a:xfrm>
            <a:off x="4960620" y="2215515"/>
            <a:ext cx="6229985" cy="4820920"/>
          </a:xfrm>
          <a:prstGeom prst="rect">
            <a:avLst/>
          </a:prstGeom>
          <a:noFill/>
          <a:ln w="9525">
            <a:noFill/>
          </a:ln>
        </p:spPr>
        <p:txBody>
          <a:bodyPr/>
          <a:lstStyle/>
          <a:p>
            <a:endParaRPr lang="zh-CN" altLang="en-US">
              <a:latin typeface="黑体" panose="02010609060101010101" pitchFamily="49" charset="-122"/>
              <a:ea typeface="黑体" panose="02010609060101010101" pitchFamily="49" charset="-122"/>
            </a:endParaRPr>
          </a:p>
        </p:txBody>
      </p:sp>
      <p:grpSp>
        <p:nvGrpSpPr>
          <p:cNvPr id="5" name="组合 4"/>
          <p:cNvGrpSpPr/>
          <p:nvPr/>
        </p:nvGrpSpPr>
        <p:grpSpPr>
          <a:xfrm>
            <a:off x="0" y="266700"/>
            <a:ext cx="5981700" cy="673735"/>
            <a:chOff x="0" y="499"/>
            <a:chExt cx="9061" cy="1061"/>
          </a:xfrm>
        </p:grpSpPr>
        <p:sp>
          <p:nvSpPr>
            <p:cNvPr id="8" name="矩形 7"/>
            <p:cNvSpPr/>
            <p:nvPr/>
          </p:nvSpPr>
          <p:spPr>
            <a:xfrm>
              <a:off x="0" y="499"/>
              <a:ext cx="8598" cy="1059"/>
            </a:xfrm>
            <a:prstGeom prst="rect">
              <a:avLst/>
            </a:prstGeom>
            <a:solidFill>
              <a:srgbClr val="BFD3D1"/>
            </a:solidFill>
            <a:ln>
              <a:solidFill>
                <a:srgbClr val="BFD3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11" name="文本框 10"/>
            <p:cNvSpPr txBox="1"/>
            <p:nvPr/>
          </p:nvSpPr>
          <p:spPr>
            <a:xfrm>
              <a:off x="0" y="542"/>
              <a:ext cx="9061" cy="1018"/>
            </a:xfrm>
            <a:prstGeom prst="rect">
              <a:avLst/>
            </a:prstGeom>
            <a:noFill/>
          </p:spPr>
          <p:txBody>
            <a:bodyPr wrap="square" rtlCol="0">
              <a:spAutoFit/>
            </a:bodyPr>
            <a:lstStyle/>
            <a:p>
              <a:pPr marR="0" lvl="0" indent="0" algn="l" defTabSz="914400" rtl="0" eaLnBrk="1" fontAlgn="base" latinLnBrk="0" hangingPunct="1">
                <a:lnSpc>
                  <a:spcPct val="100000"/>
                </a:lnSpc>
                <a:spcBef>
                  <a:spcPct val="100000"/>
                </a:spcBef>
                <a:spcAft>
                  <a:spcPct val="0"/>
                </a:spcAft>
                <a:buClr>
                  <a:srgbClr val="333300"/>
                </a:buClr>
                <a:buSzTx/>
                <a:buFont typeface="Wingdings" panose="05000000000000000000" pitchFamily="2" charset="2"/>
                <a:buNone/>
                <a:defRPr/>
              </a:pPr>
              <a:r>
                <a:rPr lang="zh-CN" altLang="en-US" sz="3600" kern="0" noProof="0" dirty="0">
                  <a:ln>
                    <a:noFill/>
                  </a:ln>
                  <a:solidFill>
                    <a:schemeClr val="tx1"/>
                  </a:solidFill>
                  <a:effectLst/>
                  <a:uLnTx/>
                  <a:uFillTx/>
                  <a:latin typeface="黑体" panose="02010609060101010101" pitchFamily="49" charset="-122"/>
                  <a:ea typeface="黑体" panose="02010609060101010101" pitchFamily="49" charset="-122"/>
                  <a:cs typeface="黑体" panose="02010609060101010101" pitchFamily="49" charset="-122"/>
                  <a:sym typeface="+mn-ea"/>
                </a:rPr>
                <a:t>三、宏观经济学的研究方法</a:t>
              </a:r>
            </a:p>
          </p:txBody>
        </p:sp>
      </p:grpSp>
      <p:sp>
        <p:nvSpPr>
          <p:cNvPr id="29" name="矩形 28"/>
          <p:cNvSpPr/>
          <p:nvPr/>
        </p:nvSpPr>
        <p:spPr>
          <a:xfrm>
            <a:off x="10417175" y="1173480"/>
            <a:ext cx="735965" cy="700405"/>
          </a:xfrm>
          <a:prstGeom prst="rect">
            <a:avLst/>
          </a:prstGeom>
          <a:solidFill>
            <a:schemeClr val="accent1">
              <a:alpha val="0"/>
            </a:schemeClr>
          </a:solidFill>
          <a:ln w="88900">
            <a:solidFill>
              <a:srgbClr val="BFD3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6" name="矩形 5"/>
          <p:cNvSpPr/>
          <p:nvPr/>
        </p:nvSpPr>
        <p:spPr>
          <a:xfrm>
            <a:off x="10711180" y="119380"/>
            <a:ext cx="1372870" cy="1306195"/>
          </a:xfrm>
          <a:prstGeom prst="rect">
            <a:avLst/>
          </a:prstGeom>
          <a:solidFill>
            <a:schemeClr val="accent1">
              <a:alpha val="0"/>
            </a:schemeClr>
          </a:solidFill>
          <a:ln w="88900">
            <a:solidFill>
              <a:srgbClr val="F9C4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pic>
        <p:nvPicPr>
          <p:cNvPr id="3" name="图片 2">
            <a:extLst>
              <a:ext uri="{FF2B5EF4-FFF2-40B4-BE49-F238E27FC236}">
                <a16:creationId xmlns:a16="http://schemas.microsoft.com/office/drawing/2014/main" id="{B35178E0-7E98-46B2-8205-FFD648C89BD6}"/>
              </a:ext>
            </a:extLst>
          </p:cNvPr>
          <p:cNvPicPr>
            <a:picLocks noChangeAspect="1"/>
          </p:cNvPicPr>
          <p:nvPr/>
        </p:nvPicPr>
        <p:blipFill>
          <a:blip r:embed="rId3"/>
          <a:stretch>
            <a:fillRect/>
          </a:stretch>
        </p:blipFill>
        <p:spPr>
          <a:xfrm>
            <a:off x="1322370" y="3669013"/>
            <a:ext cx="5276850" cy="1019175"/>
          </a:xfrm>
          <a:prstGeom prst="rect">
            <a:avLst/>
          </a:prstGeom>
        </p:spPr>
      </p:pic>
      <p:pic>
        <p:nvPicPr>
          <p:cNvPr id="14" name="图片 13">
            <a:extLst>
              <a:ext uri="{FF2B5EF4-FFF2-40B4-BE49-F238E27FC236}">
                <a16:creationId xmlns:a16="http://schemas.microsoft.com/office/drawing/2014/main" id="{C391775C-EA6C-4F46-9A21-607E0787077B}"/>
              </a:ext>
            </a:extLst>
          </p:cNvPr>
          <p:cNvPicPr>
            <a:picLocks noChangeAspect="1"/>
          </p:cNvPicPr>
          <p:nvPr/>
        </p:nvPicPr>
        <p:blipFill>
          <a:blip r:embed="rId4"/>
          <a:stretch>
            <a:fillRect/>
          </a:stretch>
        </p:blipFill>
        <p:spPr>
          <a:xfrm>
            <a:off x="2303445" y="5201903"/>
            <a:ext cx="4295775" cy="552450"/>
          </a:xfrm>
          <a:prstGeom prst="rect">
            <a:avLst/>
          </a:prstGeom>
        </p:spPr>
      </p:pic>
      <p:pic>
        <p:nvPicPr>
          <p:cNvPr id="16" name="图片 15">
            <a:extLst>
              <a:ext uri="{FF2B5EF4-FFF2-40B4-BE49-F238E27FC236}">
                <a16:creationId xmlns:a16="http://schemas.microsoft.com/office/drawing/2014/main" id="{36C2175D-0C86-4735-97E1-16681CE9F09B}"/>
              </a:ext>
            </a:extLst>
          </p:cNvPr>
          <p:cNvPicPr>
            <a:picLocks noChangeAspect="1"/>
          </p:cNvPicPr>
          <p:nvPr/>
        </p:nvPicPr>
        <p:blipFill>
          <a:blip r:embed="rId5"/>
          <a:stretch>
            <a:fillRect/>
          </a:stretch>
        </p:blipFill>
        <p:spPr>
          <a:xfrm>
            <a:off x="5871781" y="2869050"/>
            <a:ext cx="5005387" cy="3800250"/>
          </a:xfrm>
          <a:prstGeom prst="rect">
            <a:avLst/>
          </a:prstGeom>
        </p:spPr>
      </p:pic>
    </p:spTree>
    <p:custDataLst>
      <p:tags r:id="rId1"/>
    </p:custData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ppt_x"/>
                                          </p:val>
                                        </p:tav>
                                        <p:tav tm="100000">
                                          <p:val>
                                            <p:strVal val="#ppt_x"/>
                                          </p:val>
                                        </p:tav>
                                      </p:tavLst>
                                    </p:anim>
                                    <p:anim calcmode="lin" valueType="num">
                                      <p:cBhvr additive="base">
                                        <p:cTn id="13"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14"/>
                                        </p:tgtEl>
                                        <p:attrNameLst>
                                          <p:attrName>style.visibility</p:attrName>
                                        </p:attrNameLst>
                                      </p:cBhvr>
                                      <p:to>
                                        <p:strVal val="visible"/>
                                      </p:to>
                                    </p:set>
                                    <p:anim calcmode="lin" valueType="num">
                                      <p:cBhvr additive="base">
                                        <p:cTn id="18" dur="500" fill="hold"/>
                                        <p:tgtEl>
                                          <p:spTgt spid="14"/>
                                        </p:tgtEl>
                                        <p:attrNameLst>
                                          <p:attrName>ppt_x</p:attrName>
                                        </p:attrNameLst>
                                      </p:cBhvr>
                                      <p:tavLst>
                                        <p:tav tm="0">
                                          <p:val>
                                            <p:strVal val="#ppt_x"/>
                                          </p:val>
                                        </p:tav>
                                        <p:tav tm="100000">
                                          <p:val>
                                            <p:strVal val="#ppt_x"/>
                                          </p:val>
                                        </p:tav>
                                      </p:tavLst>
                                    </p:anim>
                                    <p:anim calcmode="lin" valueType="num">
                                      <p:cBhvr additive="base">
                                        <p:cTn id="19"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16"/>
                                        </p:tgtEl>
                                        <p:attrNameLst>
                                          <p:attrName>style.visibility</p:attrName>
                                        </p:attrNameLst>
                                      </p:cBhvr>
                                      <p:to>
                                        <p:strVal val="visible"/>
                                      </p:to>
                                    </p:set>
                                    <p:anim calcmode="lin" valueType="num">
                                      <p:cBhvr additive="base">
                                        <p:cTn id="24" dur="500" fill="hold"/>
                                        <p:tgtEl>
                                          <p:spTgt spid="16"/>
                                        </p:tgtEl>
                                        <p:attrNameLst>
                                          <p:attrName>ppt_x</p:attrName>
                                        </p:attrNameLst>
                                      </p:cBhvr>
                                      <p:tavLst>
                                        <p:tav tm="0">
                                          <p:val>
                                            <p:strVal val="#ppt_x"/>
                                          </p:val>
                                        </p:tav>
                                        <p:tav tm="100000">
                                          <p:val>
                                            <p:strVal val="#ppt_x"/>
                                          </p:val>
                                        </p:tav>
                                      </p:tavLst>
                                    </p:anim>
                                    <p:anim calcmode="lin" valueType="num">
                                      <p:cBhvr additive="base">
                                        <p:cTn id="25"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6"/>
          <p:cNvSpPr>
            <a:spLocks noGrp="1"/>
          </p:cNvSpPr>
          <p:nvPr>
            <p:ph type="sldNum" sz="quarter" idx="12"/>
          </p:nvPr>
        </p:nvSpPr>
        <p:spPr/>
        <p:txBody>
          <a:bodyPr/>
          <a:lstStyle/>
          <a:p>
            <a:fld id="{49AE70B2-8BF9-45C0-BB95-33D1B9D3A854}" type="slidenum">
              <a:rPr lang="zh-CN" altLang="en-US" smtClean="0">
                <a:latin typeface="黑体" panose="02010609060101010101" pitchFamily="49" charset="-122"/>
                <a:ea typeface="黑体" panose="02010609060101010101" pitchFamily="49" charset="-122"/>
              </a:rPr>
              <a:pPr/>
              <a:t>33</a:t>
            </a:fld>
            <a:endParaRPr lang="zh-CN" altLang="en-US">
              <a:latin typeface="黑体" panose="02010609060101010101" pitchFamily="49" charset="-122"/>
              <a:ea typeface="黑体" panose="02010609060101010101" pitchFamily="49" charset="-122"/>
            </a:endParaRPr>
          </a:p>
        </p:txBody>
      </p:sp>
      <p:sp>
        <p:nvSpPr>
          <p:cNvPr id="6183" name="AutoShape 99"/>
          <p:cNvSpPr>
            <a:spLocks noChangeAspect="1" noTextEdit="1"/>
          </p:cNvSpPr>
          <p:nvPr/>
        </p:nvSpPr>
        <p:spPr>
          <a:xfrm>
            <a:off x="4960620" y="2215515"/>
            <a:ext cx="6229985" cy="4820920"/>
          </a:xfrm>
          <a:prstGeom prst="rect">
            <a:avLst/>
          </a:prstGeom>
          <a:noFill/>
          <a:ln w="9525">
            <a:noFill/>
          </a:ln>
        </p:spPr>
        <p:txBody>
          <a:bodyPr/>
          <a:lstStyle/>
          <a:p>
            <a:endParaRPr lang="zh-CN" altLang="en-US">
              <a:latin typeface="黑体" panose="02010609060101010101" pitchFamily="49" charset="-122"/>
              <a:ea typeface="黑体" panose="02010609060101010101" pitchFamily="49" charset="-122"/>
            </a:endParaRPr>
          </a:p>
        </p:txBody>
      </p:sp>
      <p:grpSp>
        <p:nvGrpSpPr>
          <p:cNvPr id="5" name="组合 4"/>
          <p:cNvGrpSpPr/>
          <p:nvPr/>
        </p:nvGrpSpPr>
        <p:grpSpPr>
          <a:xfrm>
            <a:off x="0" y="266700"/>
            <a:ext cx="5915025" cy="673735"/>
            <a:chOff x="0" y="499"/>
            <a:chExt cx="9015" cy="1061"/>
          </a:xfrm>
        </p:grpSpPr>
        <p:sp>
          <p:nvSpPr>
            <p:cNvPr id="8" name="矩形 7"/>
            <p:cNvSpPr/>
            <p:nvPr/>
          </p:nvSpPr>
          <p:spPr>
            <a:xfrm>
              <a:off x="0" y="499"/>
              <a:ext cx="8598" cy="1059"/>
            </a:xfrm>
            <a:prstGeom prst="rect">
              <a:avLst/>
            </a:prstGeom>
            <a:solidFill>
              <a:srgbClr val="BFD3D1"/>
            </a:solidFill>
            <a:ln>
              <a:solidFill>
                <a:srgbClr val="BFD3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11" name="文本框 10"/>
            <p:cNvSpPr txBox="1"/>
            <p:nvPr/>
          </p:nvSpPr>
          <p:spPr>
            <a:xfrm>
              <a:off x="0" y="542"/>
              <a:ext cx="9015" cy="1018"/>
            </a:xfrm>
            <a:prstGeom prst="rect">
              <a:avLst/>
            </a:prstGeom>
            <a:noFill/>
          </p:spPr>
          <p:txBody>
            <a:bodyPr wrap="square" rtlCol="0">
              <a:spAutoFit/>
            </a:bodyPr>
            <a:lstStyle/>
            <a:p>
              <a:pPr marR="0" lvl="0" indent="0" algn="l" defTabSz="914400" rtl="0" eaLnBrk="1" fontAlgn="base" latinLnBrk="0" hangingPunct="1">
                <a:lnSpc>
                  <a:spcPct val="100000"/>
                </a:lnSpc>
                <a:spcBef>
                  <a:spcPct val="100000"/>
                </a:spcBef>
                <a:spcAft>
                  <a:spcPct val="0"/>
                </a:spcAft>
                <a:buClr>
                  <a:srgbClr val="333300"/>
                </a:buClr>
                <a:buSzTx/>
                <a:buFont typeface="Wingdings" panose="05000000000000000000" pitchFamily="2" charset="2"/>
                <a:buNone/>
                <a:defRPr/>
              </a:pPr>
              <a:r>
                <a:rPr lang="zh-CN" altLang="en-US" sz="3600" kern="0" noProof="0" dirty="0">
                  <a:ln>
                    <a:noFill/>
                  </a:ln>
                  <a:solidFill>
                    <a:schemeClr val="tx1"/>
                  </a:solidFill>
                  <a:effectLst/>
                  <a:uLnTx/>
                  <a:uFillTx/>
                  <a:latin typeface="黑体" panose="02010609060101010101" pitchFamily="49" charset="-122"/>
                  <a:ea typeface="黑体" panose="02010609060101010101" pitchFamily="49" charset="-122"/>
                  <a:cs typeface="黑体" panose="02010609060101010101" pitchFamily="49" charset="-122"/>
                  <a:sym typeface="+mn-ea"/>
                </a:rPr>
                <a:t>三、宏观经济学的研究方法</a:t>
              </a:r>
            </a:p>
          </p:txBody>
        </p:sp>
      </p:grpSp>
      <p:sp>
        <p:nvSpPr>
          <p:cNvPr id="29" name="矩形 28"/>
          <p:cNvSpPr/>
          <p:nvPr/>
        </p:nvSpPr>
        <p:spPr>
          <a:xfrm>
            <a:off x="10417175" y="1173480"/>
            <a:ext cx="735965" cy="700405"/>
          </a:xfrm>
          <a:prstGeom prst="rect">
            <a:avLst/>
          </a:prstGeom>
          <a:solidFill>
            <a:schemeClr val="accent1">
              <a:alpha val="0"/>
            </a:schemeClr>
          </a:solidFill>
          <a:ln w="88900">
            <a:solidFill>
              <a:srgbClr val="BFD3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6" name="矩形 5"/>
          <p:cNvSpPr/>
          <p:nvPr/>
        </p:nvSpPr>
        <p:spPr>
          <a:xfrm>
            <a:off x="10711180" y="119380"/>
            <a:ext cx="1372870" cy="1306195"/>
          </a:xfrm>
          <a:prstGeom prst="rect">
            <a:avLst/>
          </a:prstGeom>
          <a:solidFill>
            <a:schemeClr val="accent1">
              <a:alpha val="0"/>
            </a:schemeClr>
          </a:solidFill>
          <a:ln w="88900">
            <a:solidFill>
              <a:srgbClr val="F9C4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12" name="文本框 11"/>
          <p:cNvSpPr txBox="1"/>
          <p:nvPr/>
        </p:nvSpPr>
        <p:spPr>
          <a:xfrm>
            <a:off x="315595" y="1523682"/>
            <a:ext cx="3383280" cy="521970"/>
          </a:xfrm>
          <a:prstGeom prst="rect">
            <a:avLst/>
          </a:prstGeom>
          <a:noFill/>
        </p:spPr>
        <p:txBody>
          <a:bodyPr wrap="none" rtlCol="0" anchor="t">
            <a:spAutoFit/>
          </a:bodyPr>
          <a:lstStyle/>
          <a:p>
            <a:pPr marL="0" marR="0" lvl="0" indent="0" algn="l" defTabSz="914400" rtl="0" eaLnBrk="1" fontAlgn="base" latinLnBrk="0" hangingPunct="1">
              <a:lnSpc>
                <a:spcPct val="100000"/>
              </a:lnSpc>
              <a:spcBef>
                <a:spcPct val="100000"/>
              </a:spcBef>
              <a:spcAft>
                <a:spcPct val="0"/>
              </a:spcAft>
              <a:buClr>
                <a:srgbClr val="333300"/>
              </a:buClr>
              <a:buSzTx/>
              <a:buFont typeface="Wingdings" panose="05000000000000000000" pitchFamily="2" charset="2"/>
              <a:buNone/>
              <a:defRPr/>
            </a:pPr>
            <a:r>
              <a:rPr lang="zh-CN" altLang="en-US" sz="2800" kern="0" noProof="0" dirty="0">
                <a:ln>
                  <a:noFill/>
                </a:ln>
                <a:solidFill>
                  <a:srgbClr val="333300"/>
                </a:solidFill>
                <a:effectLst/>
                <a:uLnTx/>
                <a:uFillTx/>
                <a:latin typeface="黑体" panose="02010609060101010101" pitchFamily="49" charset="-122"/>
                <a:ea typeface="黑体" panose="02010609060101010101" pitchFamily="49" charset="-122"/>
                <a:sym typeface="+mn-ea"/>
              </a:rPr>
              <a:t>（三）规范分析方法</a:t>
            </a:r>
          </a:p>
        </p:txBody>
      </p:sp>
      <p:pic>
        <p:nvPicPr>
          <p:cNvPr id="3074" name="Picture 2" descr="https://timgsa.baidu.com/timg?image&amp;quality=80&amp;size=b9999_10000&amp;sec=1600518000960&amp;di=cb067d7c7de3913b34abe927982281b3&amp;imgtype=0&amp;src=http%3A%2F%2Ff.hiphotos.baidu.com%2Fbaike%2Fpic%2Fitem%2F8b82b9014a90f60366f7476f3b12b31bb051ed57.jpg"/>
          <p:cNvPicPr>
            <a:picLocks noChangeAspect="1" noChangeArrowheads="1"/>
          </p:cNvPicPr>
          <p:nvPr/>
        </p:nvPicPr>
        <p:blipFill>
          <a:blip r:embed="rId3" cstate="print"/>
          <a:srcRect/>
          <a:stretch>
            <a:fillRect/>
          </a:stretch>
        </p:blipFill>
        <p:spPr bwMode="auto">
          <a:xfrm>
            <a:off x="6904355" y="3063874"/>
            <a:ext cx="4286250" cy="3124201"/>
          </a:xfrm>
          <a:prstGeom prst="rect">
            <a:avLst/>
          </a:prstGeom>
          <a:noFill/>
        </p:spPr>
      </p:pic>
      <p:sp>
        <p:nvSpPr>
          <p:cNvPr id="14" name="文本框 13">
            <a:extLst>
              <a:ext uri="{FF2B5EF4-FFF2-40B4-BE49-F238E27FC236}">
                <a16:creationId xmlns:a16="http://schemas.microsoft.com/office/drawing/2014/main" id="{E2A666E9-5CB1-4BB4-93AD-0533F74DCCF4}"/>
              </a:ext>
            </a:extLst>
          </p:cNvPr>
          <p:cNvSpPr txBox="1"/>
          <p:nvPr/>
        </p:nvSpPr>
        <p:spPr>
          <a:xfrm>
            <a:off x="79398" y="2514600"/>
            <a:ext cx="5756228" cy="3367268"/>
          </a:xfrm>
          <a:prstGeom prst="rect">
            <a:avLst/>
          </a:prstGeom>
          <a:noFill/>
        </p:spPr>
        <p:txBody>
          <a:bodyPr wrap="square" rtlCol="0" anchor="t">
            <a:spAutoFit/>
          </a:bodyPr>
          <a:lstStyle/>
          <a:p>
            <a:pPr marL="0" indent="0" eaLnBrk="1" hangingPunct="1">
              <a:lnSpc>
                <a:spcPct val="200000"/>
              </a:lnSpc>
              <a:spcBef>
                <a:spcPct val="100000"/>
              </a:spcBef>
              <a:buClr>
                <a:srgbClr val="333300"/>
              </a:buClr>
              <a:buNone/>
            </a:pPr>
            <a:r>
              <a:rPr lang="zh-CN" altLang="en-US" sz="2000" dirty="0">
                <a:latin typeface="黑体" panose="02010609060101010101" pitchFamily="49" charset="-122"/>
                <a:ea typeface="黑体" panose="02010609060101010101" pitchFamily="49" charset="-122"/>
                <a:sym typeface="+mn-ea"/>
              </a:rPr>
              <a:t>    实证研究：自然科学</a:t>
            </a:r>
            <a:endParaRPr lang="en-US" altLang="zh-CN" sz="2000" dirty="0">
              <a:latin typeface="黑体" panose="02010609060101010101" pitchFamily="49" charset="-122"/>
              <a:ea typeface="黑体" panose="02010609060101010101" pitchFamily="49" charset="-122"/>
              <a:sym typeface="+mn-ea"/>
            </a:endParaRPr>
          </a:p>
          <a:p>
            <a:pPr marL="0" indent="0" eaLnBrk="1" hangingPunct="1">
              <a:lnSpc>
                <a:spcPct val="200000"/>
              </a:lnSpc>
              <a:spcBef>
                <a:spcPct val="100000"/>
              </a:spcBef>
              <a:buClr>
                <a:srgbClr val="333300"/>
              </a:buClr>
              <a:buNone/>
            </a:pPr>
            <a:r>
              <a:rPr lang="en-US" altLang="zh-CN" sz="2000" kern="0" noProof="0" dirty="0">
                <a:ln>
                  <a:noFill/>
                </a:ln>
                <a:solidFill>
                  <a:srgbClr val="333300"/>
                </a:solidFill>
                <a:effectLst/>
                <a:uLnTx/>
                <a:uFillTx/>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000" kern="0" noProof="0" dirty="0">
                <a:ln>
                  <a:noFill/>
                </a:ln>
                <a:solidFill>
                  <a:srgbClr val="333300"/>
                </a:solidFill>
                <a:effectLst/>
                <a:uLnTx/>
                <a:uFillTx/>
                <a:latin typeface="黑体" panose="02010609060101010101" pitchFamily="49" charset="-122"/>
                <a:ea typeface="黑体" panose="02010609060101010101" pitchFamily="49" charset="-122"/>
                <a:cs typeface="黑体" panose="02010609060101010101" pitchFamily="49" charset="-122"/>
                <a:sym typeface="+mn-ea"/>
              </a:rPr>
              <a:t>规范研究：社会科学</a:t>
            </a:r>
            <a:endParaRPr lang="en-US" altLang="zh-CN" sz="2000" kern="0" noProof="0" dirty="0">
              <a:ln>
                <a:noFill/>
              </a:ln>
              <a:solidFill>
                <a:srgbClr val="333300"/>
              </a:solidFill>
              <a:effectLst/>
              <a:uLnTx/>
              <a:uFillTx/>
              <a:latin typeface="黑体" panose="02010609060101010101" pitchFamily="49" charset="-122"/>
              <a:ea typeface="黑体" panose="02010609060101010101" pitchFamily="49" charset="-122"/>
              <a:cs typeface="黑体" panose="02010609060101010101" pitchFamily="49" charset="-122"/>
              <a:sym typeface="+mn-ea"/>
            </a:endParaRPr>
          </a:p>
          <a:p>
            <a:pPr marL="0" indent="0" eaLnBrk="1" hangingPunct="1">
              <a:lnSpc>
                <a:spcPct val="200000"/>
              </a:lnSpc>
              <a:spcBef>
                <a:spcPct val="100000"/>
              </a:spcBef>
              <a:buClr>
                <a:srgbClr val="333300"/>
              </a:buClr>
              <a:buNone/>
            </a:pPr>
            <a:r>
              <a:rPr lang="en-US" altLang="zh-CN" sz="2000" kern="0" dirty="0">
                <a:solidFill>
                  <a:srgbClr val="333300"/>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000" kern="0" dirty="0">
                <a:solidFill>
                  <a:srgbClr val="333300"/>
                </a:solidFill>
                <a:latin typeface="黑体" panose="02010609060101010101" pitchFamily="49" charset="-122"/>
                <a:ea typeface="黑体" panose="02010609060101010101" pitchFamily="49" charset="-122"/>
                <a:cs typeface="黑体" panose="02010609060101010101" pitchFamily="49" charset="-122"/>
                <a:sym typeface="+mn-ea"/>
              </a:rPr>
              <a:t>价值取向</a:t>
            </a:r>
            <a:endParaRPr lang="en-US" altLang="zh-CN" sz="2000" kern="0" dirty="0">
              <a:solidFill>
                <a:srgbClr val="333300"/>
              </a:solidFill>
              <a:latin typeface="黑体" panose="02010609060101010101" pitchFamily="49" charset="-122"/>
              <a:ea typeface="黑体" panose="02010609060101010101" pitchFamily="49" charset="-122"/>
              <a:cs typeface="黑体" panose="02010609060101010101" pitchFamily="49" charset="-122"/>
              <a:sym typeface="+mn-ea"/>
            </a:endParaRPr>
          </a:p>
          <a:p>
            <a:pPr marL="0" indent="0" eaLnBrk="1" hangingPunct="1">
              <a:lnSpc>
                <a:spcPct val="200000"/>
              </a:lnSpc>
              <a:spcBef>
                <a:spcPct val="100000"/>
              </a:spcBef>
              <a:buClr>
                <a:srgbClr val="333300"/>
              </a:buClr>
              <a:buNone/>
            </a:pPr>
            <a:r>
              <a:rPr lang="en-US" altLang="zh-CN" sz="2000" kern="0" noProof="0" dirty="0">
                <a:ln>
                  <a:noFill/>
                </a:ln>
                <a:solidFill>
                  <a:srgbClr val="333300"/>
                </a:solidFill>
                <a:effectLst/>
                <a:uLnTx/>
                <a:uFillTx/>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000" kern="0" noProof="0" dirty="0">
                <a:ln>
                  <a:noFill/>
                </a:ln>
                <a:solidFill>
                  <a:srgbClr val="333300"/>
                </a:solidFill>
                <a:effectLst/>
                <a:uLnTx/>
                <a:uFillTx/>
                <a:latin typeface="黑体" panose="02010609060101010101" pitchFamily="49" charset="-122"/>
                <a:ea typeface="黑体" panose="02010609060101010101" pitchFamily="49" charset="-122"/>
                <a:cs typeface="黑体" panose="02010609060101010101" pitchFamily="49" charset="-122"/>
                <a:sym typeface="+mn-ea"/>
              </a:rPr>
              <a:t>效率</a:t>
            </a:r>
            <a:r>
              <a:rPr lang="en-US" altLang="zh-CN" sz="2000" kern="0" noProof="0" dirty="0">
                <a:ln>
                  <a:noFill/>
                </a:ln>
                <a:solidFill>
                  <a:srgbClr val="333300"/>
                </a:solidFill>
                <a:effectLst/>
                <a:uLnTx/>
                <a:uFillTx/>
                <a:latin typeface="黑体" panose="02010609060101010101" pitchFamily="49" charset="-122"/>
                <a:ea typeface="黑体" panose="02010609060101010101" pitchFamily="49" charset="-122"/>
                <a:cs typeface="黑体" panose="02010609060101010101" pitchFamily="49" charset="-122"/>
                <a:sym typeface="+mn-ea"/>
              </a:rPr>
              <a:t>VS</a:t>
            </a:r>
            <a:r>
              <a:rPr lang="zh-CN" altLang="en-US" sz="2000" kern="0" noProof="0" dirty="0">
                <a:ln>
                  <a:noFill/>
                </a:ln>
                <a:solidFill>
                  <a:srgbClr val="333300"/>
                </a:solidFill>
                <a:effectLst/>
                <a:uLnTx/>
                <a:uFillTx/>
                <a:latin typeface="黑体" panose="02010609060101010101" pitchFamily="49" charset="-122"/>
                <a:ea typeface="黑体" panose="02010609060101010101" pitchFamily="49" charset="-122"/>
                <a:cs typeface="黑体" panose="02010609060101010101" pitchFamily="49" charset="-122"/>
                <a:sym typeface="+mn-ea"/>
              </a:rPr>
              <a:t>公平</a:t>
            </a:r>
          </a:p>
        </p:txBody>
      </p:sp>
    </p:spTree>
    <p:custDataLst>
      <p:tags r:id="rId1"/>
    </p:custDataLst>
    <p:extLst>
      <p:ext uri="{BB962C8B-B14F-4D97-AF65-F5344CB8AC3E}">
        <p14:creationId xmlns:p14="http://schemas.microsoft.com/office/powerpoint/2010/main" val="1077852934"/>
      </p:ext>
    </p:ext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3074"/>
                                        </p:tgtEl>
                                        <p:attrNameLst>
                                          <p:attrName>style.visibility</p:attrName>
                                        </p:attrNameLst>
                                      </p:cBhvr>
                                      <p:to>
                                        <p:strVal val="visible"/>
                                      </p:to>
                                    </p:set>
                                    <p:anim calcmode="lin" valueType="num">
                                      <p:cBhvr additive="base">
                                        <p:cTn id="12" dur="500" fill="hold"/>
                                        <p:tgtEl>
                                          <p:spTgt spid="3074"/>
                                        </p:tgtEl>
                                        <p:attrNameLst>
                                          <p:attrName>ppt_x</p:attrName>
                                        </p:attrNameLst>
                                      </p:cBhvr>
                                      <p:tavLst>
                                        <p:tav tm="0">
                                          <p:val>
                                            <p:strVal val="#ppt_x"/>
                                          </p:val>
                                        </p:tav>
                                        <p:tav tm="100000">
                                          <p:val>
                                            <p:strVal val="#ppt_x"/>
                                          </p:val>
                                        </p:tav>
                                      </p:tavLst>
                                    </p:anim>
                                    <p:anim calcmode="lin" valueType="num">
                                      <p:cBhvr additive="base">
                                        <p:cTn id="13" dur="500" fill="hold"/>
                                        <p:tgtEl>
                                          <p:spTgt spid="3074"/>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14">
                                            <p:txEl>
                                              <p:pRg st="0" end="0"/>
                                            </p:txEl>
                                          </p:spTgt>
                                        </p:tgtEl>
                                        <p:attrNameLst>
                                          <p:attrName>style.visibility</p:attrName>
                                        </p:attrNameLst>
                                      </p:cBhvr>
                                      <p:to>
                                        <p:strVal val="visible"/>
                                      </p:to>
                                    </p:set>
                                    <p:anim calcmode="lin" valueType="num">
                                      <p:cBhvr additive="base">
                                        <p:cTn id="18" dur="500" fill="hold"/>
                                        <p:tgtEl>
                                          <p:spTgt spid="14">
                                            <p:txEl>
                                              <p:pRg st="0" end="0"/>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14">
                                            <p:txEl>
                                              <p:pRg st="0" end="0"/>
                                            </p:txEl>
                                          </p:spTgt>
                                        </p:tgtEl>
                                        <p:attrNameLst>
                                          <p:attrName>ppt_y</p:attrName>
                                        </p:attrNameLst>
                                      </p:cBhvr>
                                      <p:tavLst>
                                        <p:tav tm="0">
                                          <p:val>
                                            <p:strVal val="1+#ppt_h/2"/>
                                          </p:val>
                                        </p:tav>
                                        <p:tav tm="100000">
                                          <p:val>
                                            <p:strVal val="#ppt_y"/>
                                          </p:val>
                                        </p:tav>
                                      </p:tavLst>
                                    </p:anim>
                                  </p:childTnLst>
                                </p:cTn>
                              </p:par>
                              <p:par>
                                <p:cTn id="20" presetID="2" presetClass="entr" presetSubtype="4" fill="hold" nodeType="withEffect">
                                  <p:stCondLst>
                                    <p:cond delay="0"/>
                                  </p:stCondLst>
                                  <p:childTnLst>
                                    <p:set>
                                      <p:cBhvr>
                                        <p:cTn id="21" dur="1" fill="hold">
                                          <p:stCondLst>
                                            <p:cond delay="0"/>
                                          </p:stCondLst>
                                        </p:cTn>
                                        <p:tgtEl>
                                          <p:spTgt spid="14">
                                            <p:txEl>
                                              <p:pRg st="1" end="1"/>
                                            </p:txEl>
                                          </p:spTgt>
                                        </p:tgtEl>
                                        <p:attrNameLst>
                                          <p:attrName>style.visibility</p:attrName>
                                        </p:attrNameLst>
                                      </p:cBhvr>
                                      <p:to>
                                        <p:strVal val="visible"/>
                                      </p:to>
                                    </p:set>
                                    <p:anim calcmode="lin" valueType="num">
                                      <p:cBhvr additive="base">
                                        <p:cTn id="22" dur="500" fill="hold"/>
                                        <p:tgtEl>
                                          <p:spTgt spid="14">
                                            <p:txEl>
                                              <p:pRg st="1" end="1"/>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1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nodeType="clickEffect">
                                  <p:stCondLst>
                                    <p:cond delay="0"/>
                                  </p:stCondLst>
                                  <p:childTnLst>
                                    <p:set>
                                      <p:cBhvr>
                                        <p:cTn id="27" dur="1" fill="hold">
                                          <p:stCondLst>
                                            <p:cond delay="0"/>
                                          </p:stCondLst>
                                        </p:cTn>
                                        <p:tgtEl>
                                          <p:spTgt spid="14">
                                            <p:txEl>
                                              <p:pRg st="2" end="2"/>
                                            </p:txEl>
                                          </p:spTgt>
                                        </p:tgtEl>
                                        <p:attrNameLst>
                                          <p:attrName>style.visibility</p:attrName>
                                        </p:attrNameLst>
                                      </p:cBhvr>
                                      <p:to>
                                        <p:strVal val="visible"/>
                                      </p:to>
                                    </p:set>
                                    <p:anim calcmode="lin" valueType="num">
                                      <p:cBhvr additive="base">
                                        <p:cTn id="28" dur="500" fill="hold"/>
                                        <p:tgtEl>
                                          <p:spTgt spid="14">
                                            <p:txEl>
                                              <p:pRg st="2" end="2"/>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1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nodeType="clickEffect">
                                  <p:stCondLst>
                                    <p:cond delay="0"/>
                                  </p:stCondLst>
                                  <p:childTnLst>
                                    <p:set>
                                      <p:cBhvr>
                                        <p:cTn id="33" dur="1" fill="hold">
                                          <p:stCondLst>
                                            <p:cond delay="0"/>
                                          </p:stCondLst>
                                        </p:cTn>
                                        <p:tgtEl>
                                          <p:spTgt spid="14">
                                            <p:txEl>
                                              <p:pRg st="3" end="3"/>
                                            </p:txEl>
                                          </p:spTgt>
                                        </p:tgtEl>
                                        <p:attrNameLst>
                                          <p:attrName>style.visibility</p:attrName>
                                        </p:attrNameLst>
                                      </p:cBhvr>
                                      <p:to>
                                        <p:strVal val="visible"/>
                                      </p:to>
                                    </p:set>
                                    <p:anim calcmode="lin" valueType="num">
                                      <p:cBhvr additive="base">
                                        <p:cTn id="34" dur="500" fill="hold"/>
                                        <p:tgtEl>
                                          <p:spTgt spid="14">
                                            <p:txEl>
                                              <p:pRg st="3" end="3"/>
                                            </p:txEl>
                                          </p:spTgt>
                                        </p:tgtEl>
                                        <p:attrNameLst>
                                          <p:attrName>ppt_x</p:attrName>
                                        </p:attrNameLst>
                                      </p:cBhvr>
                                      <p:tavLst>
                                        <p:tav tm="0">
                                          <p:val>
                                            <p:strVal val="#ppt_x"/>
                                          </p:val>
                                        </p:tav>
                                        <p:tav tm="100000">
                                          <p:val>
                                            <p:strVal val="#ppt_x"/>
                                          </p:val>
                                        </p:tav>
                                      </p:tavLst>
                                    </p:anim>
                                    <p:anim calcmode="lin" valueType="num">
                                      <p:cBhvr additive="base">
                                        <p:cTn id="35" dur="500" fill="hold"/>
                                        <p:tgtEl>
                                          <p:spTgt spid="14">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2" grpId="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演示文稿1_02"/>
          <p:cNvPicPr>
            <a:picLocks noChangeAspect="1"/>
          </p:cNvPicPr>
          <p:nvPr/>
        </p:nvPicPr>
        <p:blipFill>
          <a:blip r:embed="rId3" cstate="print">
            <a:lum bright="-30000" contrast="54000"/>
          </a:blip>
          <a:stretch>
            <a:fillRect/>
          </a:stretch>
        </p:blipFill>
        <p:spPr>
          <a:xfrm>
            <a:off x="0" y="0"/>
            <a:ext cx="12192635" cy="6858635"/>
          </a:xfrm>
          <a:prstGeom prst="rect">
            <a:avLst/>
          </a:prstGeom>
          <a:solidFill>
            <a:schemeClr val="accent2"/>
          </a:solidFill>
          <a:ln>
            <a:noFill/>
          </a:ln>
        </p:spPr>
      </p:pic>
      <p:sp>
        <p:nvSpPr>
          <p:cNvPr id="3" name="文本框 2"/>
          <p:cNvSpPr txBox="1"/>
          <p:nvPr/>
        </p:nvSpPr>
        <p:spPr>
          <a:xfrm>
            <a:off x="1558290" y="518795"/>
            <a:ext cx="2468880" cy="645160"/>
          </a:xfrm>
          <a:prstGeom prst="rect">
            <a:avLst/>
          </a:prstGeom>
          <a:noFill/>
        </p:spPr>
        <p:txBody>
          <a:bodyPr wrap="none" rtlCol="0">
            <a:spAutoFit/>
          </a:bodyPr>
          <a:lstStyle/>
          <a:p>
            <a:r>
              <a:rPr lang="zh-CN" altLang="en-US" sz="3600">
                <a:gradFill>
                  <a:gsLst>
                    <a:gs pos="0">
                      <a:srgbClr val="23607C"/>
                    </a:gs>
                    <a:gs pos="100000">
                      <a:srgbClr val="0C364F"/>
                    </a:gs>
                  </a:gsLst>
                  <a:lin scaled="1"/>
                </a:gradFill>
                <a:latin typeface="黑体" panose="02010609060101010101" pitchFamily="49" charset="-122"/>
                <a:ea typeface="黑体" panose="02010609060101010101" pitchFamily="49" charset="-122"/>
              </a:rPr>
              <a:t>经济学导论</a:t>
            </a:r>
          </a:p>
        </p:txBody>
      </p:sp>
      <p:grpSp>
        <p:nvGrpSpPr>
          <p:cNvPr id="6" name="组合 5"/>
          <p:cNvGrpSpPr/>
          <p:nvPr/>
        </p:nvGrpSpPr>
        <p:grpSpPr>
          <a:xfrm>
            <a:off x="505460" y="469265"/>
            <a:ext cx="745490" cy="744220"/>
            <a:chOff x="796" y="739"/>
            <a:chExt cx="1174" cy="1172"/>
          </a:xfrm>
        </p:grpSpPr>
        <p:sp>
          <p:nvSpPr>
            <p:cNvPr id="4" name="椭圆 3"/>
            <p:cNvSpPr/>
            <p:nvPr/>
          </p:nvSpPr>
          <p:spPr>
            <a:xfrm>
              <a:off x="796" y="739"/>
              <a:ext cx="1175" cy="1173"/>
            </a:xfrm>
            <a:prstGeom prst="ellipse">
              <a:avLst/>
            </a:prstGeom>
            <a:solidFill>
              <a:schemeClr val="accent1">
                <a:alpha val="0"/>
              </a:schemeClr>
            </a:solidFill>
            <a:ln w="63500">
              <a:solidFill>
                <a:srgbClr val="F9C4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7" name="椭圆 6"/>
            <p:cNvSpPr/>
            <p:nvPr/>
          </p:nvSpPr>
          <p:spPr>
            <a:xfrm>
              <a:off x="940" y="904"/>
              <a:ext cx="886" cy="844"/>
            </a:xfrm>
            <a:prstGeom prst="ellipse">
              <a:avLst/>
            </a:prstGeom>
            <a:solidFill>
              <a:srgbClr val="BFD3D1"/>
            </a:solidFill>
            <a:ln>
              <a:solidFill>
                <a:srgbClr val="BFD3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grpSp>
      <p:sp>
        <p:nvSpPr>
          <p:cNvPr id="8" name="文本框 7"/>
          <p:cNvSpPr txBox="1"/>
          <p:nvPr/>
        </p:nvSpPr>
        <p:spPr>
          <a:xfrm>
            <a:off x="7879080" y="2152650"/>
            <a:ext cx="3230880" cy="2553335"/>
          </a:xfrm>
          <a:prstGeom prst="rect">
            <a:avLst/>
          </a:prstGeom>
          <a:noFill/>
        </p:spPr>
        <p:txBody>
          <a:bodyPr wrap="none" rtlCol="0">
            <a:spAutoFit/>
          </a:bodyPr>
          <a:lstStyle/>
          <a:p>
            <a:pPr algn="ctr"/>
            <a:r>
              <a:rPr lang="zh-CN" altLang="en-US" sz="8000">
                <a:solidFill>
                  <a:schemeClr val="bg1"/>
                </a:solidFill>
                <a:latin typeface="黑体" panose="02010609060101010101" pitchFamily="49" charset="-122"/>
                <a:ea typeface="黑体" panose="02010609060101010101" pitchFamily="49" charset="-122"/>
                <a:cs typeface="黑体" panose="02010609060101010101" pitchFamily="49" charset="-122"/>
              </a:rPr>
              <a:t>第七章</a:t>
            </a:r>
          </a:p>
          <a:p>
            <a:pPr algn="ctr"/>
            <a:r>
              <a:rPr lang="en-US" altLang="zh-CN" sz="8000">
                <a:solidFill>
                  <a:schemeClr val="bg1"/>
                </a:solidFill>
                <a:latin typeface="宋体" panose="02010600030101010101" pitchFamily="2" charset="-122"/>
                <a:ea typeface="宋体" panose="02010600030101010101" pitchFamily="2" charset="-122"/>
                <a:cs typeface="黑体" panose="02010609060101010101" pitchFamily="49" charset="-122"/>
              </a:rPr>
              <a:t>-END-</a:t>
            </a:r>
          </a:p>
        </p:txBody>
      </p:sp>
      <p:sp>
        <p:nvSpPr>
          <p:cNvPr id="5" name="灯片编号占位符 4"/>
          <p:cNvSpPr>
            <a:spLocks noGrp="1"/>
          </p:cNvSpPr>
          <p:nvPr>
            <p:ph type="sldNum" sz="quarter" idx="12"/>
          </p:nvPr>
        </p:nvSpPr>
        <p:spPr/>
        <p:txBody>
          <a:bodyPr/>
          <a:lstStyle/>
          <a:p>
            <a:fld id="{49AE70B2-8BF9-45C0-BB95-33D1B9D3A854}" type="slidenum">
              <a:rPr lang="zh-CN" altLang="en-US" smtClean="0">
                <a:solidFill>
                  <a:schemeClr val="bg1"/>
                </a:solidFill>
                <a:latin typeface="黑体" panose="02010609060101010101" pitchFamily="49" charset="-122"/>
                <a:ea typeface="黑体" panose="02010609060101010101" pitchFamily="49" charset="-122"/>
              </a:rPr>
              <a:pPr/>
              <a:t>34</a:t>
            </a:fld>
            <a:endParaRPr lang="zh-CN" altLang="en-US">
              <a:solidFill>
                <a:schemeClr val="bg1"/>
              </a:solidFill>
              <a:latin typeface="黑体" panose="02010609060101010101" pitchFamily="49" charset="-122"/>
              <a:ea typeface="黑体" panose="02010609060101010101" pitchFamily="49" charset="-122"/>
            </a:endParaRPr>
          </a:p>
        </p:txBody>
      </p:sp>
      <p:sp>
        <p:nvSpPr>
          <p:cNvPr id="13" name="页脚占位符 12"/>
          <p:cNvSpPr>
            <a:spLocks noGrp="1"/>
          </p:cNvSpPr>
          <p:nvPr>
            <p:ph type="ftr" sz="quarter" idx="11"/>
          </p:nvPr>
        </p:nvSpPr>
        <p:spPr>
          <a:xfrm>
            <a:off x="7980610" y="6314400"/>
            <a:ext cx="3960000" cy="316800"/>
          </a:xfrm>
        </p:spPr>
        <p:txBody>
          <a:bodyPr>
            <a:noAutofit/>
          </a:bodyPr>
          <a:lstStyle/>
          <a:p>
            <a:r>
              <a:rPr lang="zh-CN" altLang="en-US" sz="1400" dirty="0">
                <a:solidFill>
                  <a:schemeClr val="bg1"/>
                </a:solidFill>
                <a:latin typeface="黑体" panose="02010609060101010101" pitchFamily="49" charset="-122"/>
                <a:ea typeface="黑体" panose="02010609060101010101" pitchFamily="49" charset="-122"/>
              </a:rPr>
              <a:t>北京工商大学国际经管学院</a:t>
            </a:r>
          </a:p>
        </p:txBody>
      </p:sp>
      <p:sp>
        <p:nvSpPr>
          <p:cNvPr id="14" name="文本框 13"/>
          <p:cNvSpPr txBox="1"/>
          <p:nvPr/>
        </p:nvSpPr>
        <p:spPr>
          <a:xfrm>
            <a:off x="8488680" y="4705985"/>
            <a:ext cx="2011680" cy="645160"/>
          </a:xfrm>
          <a:prstGeom prst="rect">
            <a:avLst/>
          </a:prstGeom>
          <a:noFill/>
        </p:spPr>
        <p:txBody>
          <a:bodyPr wrap="none" rtlCol="0">
            <a:spAutoFit/>
          </a:bodyPr>
          <a:lstStyle/>
          <a:p>
            <a:r>
              <a:rPr lang="en-US" altLang="zh-CN">
                <a:solidFill>
                  <a:schemeClr val="bg1"/>
                </a:solidFill>
                <a:latin typeface="黑体" panose="02010609060101010101" pitchFamily="49" charset="-122"/>
                <a:ea typeface="黑体" panose="02010609060101010101" pitchFamily="49" charset="-122"/>
                <a:cs typeface="黑体" panose="02010609060101010101" pitchFamily="49" charset="-122"/>
              </a:rPr>
              <a:t>By: </a:t>
            </a:r>
            <a:r>
              <a:rPr lang="zh-CN" altLang="en-US">
                <a:solidFill>
                  <a:schemeClr val="bg1"/>
                </a:solidFill>
                <a:latin typeface="黑体" panose="02010609060101010101" pitchFamily="49" charset="-122"/>
                <a:ea typeface="黑体" panose="02010609060101010101" pitchFamily="49" charset="-122"/>
                <a:cs typeface="黑体" panose="02010609060101010101" pitchFamily="49" charset="-122"/>
              </a:rPr>
              <a:t>北京工商大学</a:t>
            </a:r>
          </a:p>
          <a:p>
            <a:r>
              <a:rPr lang="zh-CN" altLang="en-US">
                <a:solidFill>
                  <a:schemeClr val="bg1"/>
                </a:solidFill>
                <a:latin typeface="黑体" panose="02010609060101010101" pitchFamily="49" charset="-122"/>
                <a:ea typeface="黑体" panose="02010609060101010101" pitchFamily="49" charset="-122"/>
                <a:cs typeface="黑体" panose="02010609060101010101" pitchFamily="49" charset="-122"/>
              </a:rPr>
              <a:t>经济学导论课程组</a:t>
            </a:r>
          </a:p>
        </p:txBody>
      </p:sp>
      <p:pic>
        <p:nvPicPr>
          <p:cNvPr id="15" name="图片 14" descr="timg"/>
          <p:cNvPicPr>
            <a:picLocks noChangeAspect="1"/>
          </p:cNvPicPr>
          <p:nvPr/>
        </p:nvPicPr>
        <p:blipFill>
          <a:blip r:embed="rId4" cstate="print">
            <a:clrChange>
              <a:clrFrom>
                <a:srgbClr val="FFFFFF">
                  <a:alpha val="100000"/>
                </a:srgbClr>
              </a:clrFrom>
              <a:clrTo>
                <a:srgbClr val="FFFFFF">
                  <a:alpha val="100000"/>
                  <a:alpha val="0"/>
                </a:srgbClr>
              </a:clrTo>
            </a:clrChange>
          </a:blip>
          <a:stretch>
            <a:fillRect/>
          </a:stretch>
        </p:blipFill>
        <p:spPr>
          <a:xfrm>
            <a:off x="8176260" y="6219825"/>
            <a:ext cx="516890" cy="505460"/>
          </a:xfrm>
          <a:prstGeom prst="rect">
            <a:avLst/>
          </a:prstGeom>
        </p:spPr>
      </p:pic>
    </p:spTree>
    <p:custDataLst>
      <p:tags r:id="rId1"/>
    </p:custDataLst>
  </p:cSld>
  <p:clrMapOvr>
    <a:masterClrMapping/>
  </p:clrMapOvr>
  <p:transition>
    <p:random/>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20"/>
          <p:cNvGrpSpPr/>
          <p:nvPr/>
        </p:nvGrpSpPr>
        <p:grpSpPr>
          <a:xfrm>
            <a:off x="0" y="266700"/>
            <a:ext cx="4592955" cy="672465"/>
            <a:chOff x="0" y="499"/>
            <a:chExt cx="7233" cy="1059"/>
          </a:xfrm>
        </p:grpSpPr>
        <p:sp>
          <p:nvSpPr>
            <p:cNvPr id="2" name="矩形 1"/>
            <p:cNvSpPr/>
            <p:nvPr/>
          </p:nvSpPr>
          <p:spPr>
            <a:xfrm>
              <a:off x="0" y="499"/>
              <a:ext cx="7066" cy="1059"/>
            </a:xfrm>
            <a:prstGeom prst="rect">
              <a:avLst/>
            </a:prstGeom>
            <a:solidFill>
              <a:srgbClr val="BFD3D1"/>
            </a:solidFill>
            <a:ln>
              <a:solidFill>
                <a:srgbClr val="BFD3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3" name="文本框 2"/>
            <p:cNvSpPr txBox="1"/>
            <p:nvPr/>
          </p:nvSpPr>
          <p:spPr>
            <a:xfrm>
              <a:off x="0" y="499"/>
              <a:ext cx="7233" cy="1016"/>
            </a:xfrm>
            <a:prstGeom prst="rect">
              <a:avLst/>
            </a:prstGeom>
            <a:noFill/>
          </p:spPr>
          <p:txBody>
            <a:bodyPr wrap="square" rtlCol="0">
              <a:spAutoFit/>
            </a:bodyPr>
            <a:lstStyle/>
            <a:p>
              <a:pPr marR="0" lvl="0" indent="0" algn="ctr" defTabSz="914400" rtl="0" eaLnBrk="1" fontAlgn="base" latinLnBrk="0" hangingPunct="1">
                <a:lnSpc>
                  <a:spcPct val="100000"/>
                </a:lnSpc>
                <a:spcBef>
                  <a:spcPct val="100000"/>
                </a:spcBef>
                <a:spcAft>
                  <a:spcPct val="0"/>
                </a:spcAft>
                <a:buClr>
                  <a:srgbClr val="333300"/>
                </a:buClr>
                <a:buSzTx/>
                <a:buFont typeface="Wingdings" panose="05000000000000000000" pitchFamily="2" charset="2"/>
                <a:buNone/>
                <a:defRPr/>
              </a:pPr>
              <a:r>
                <a:rPr lang="zh-CN" altLang="en-US" sz="3600" kern="0" dirty="0">
                  <a:latin typeface="黑体" panose="02010609060101010101" pitchFamily="49" charset="-122"/>
                  <a:ea typeface="黑体" panose="02010609060101010101" pitchFamily="49" charset="-122"/>
                  <a:cs typeface="黑体" panose="02010609060101010101" pitchFamily="49" charset="-122"/>
                  <a:sym typeface="+mn-ea"/>
                </a:rPr>
                <a:t>互动交流</a:t>
              </a:r>
              <a:endParaRPr lang="zh-CN" altLang="en-US" sz="3600" kern="0" noProof="0" dirty="0">
                <a:ln>
                  <a:noFill/>
                </a:ln>
                <a:solidFill>
                  <a:schemeClr val="tx1"/>
                </a:solidFill>
                <a:effectLst/>
                <a:uLnTx/>
                <a:uFillTx/>
                <a:latin typeface="黑体" panose="02010609060101010101" pitchFamily="49" charset="-122"/>
                <a:ea typeface="黑体" panose="02010609060101010101" pitchFamily="49" charset="-122"/>
                <a:cs typeface="黑体" panose="02010609060101010101" pitchFamily="49" charset="-122"/>
                <a:sym typeface="+mn-ea"/>
              </a:endParaRPr>
            </a:p>
          </p:txBody>
        </p:sp>
      </p:grpSp>
      <p:sp>
        <p:nvSpPr>
          <p:cNvPr id="7" name="灯片编号占位符 6"/>
          <p:cNvSpPr>
            <a:spLocks noGrp="1"/>
          </p:cNvSpPr>
          <p:nvPr>
            <p:ph type="sldNum" sz="quarter" idx="12"/>
          </p:nvPr>
        </p:nvSpPr>
        <p:spPr/>
        <p:txBody>
          <a:bodyPr/>
          <a:lstStyle/>
          <a:p>
            <a:fld id="{49AE70B2-8BF9-45C0-BB95-33D1B9D3A854}" type="slidenum">
              <a:rPr lang="zh-CN" altLang="en-US" smtClean="0">
                <a:latin typeface="黑体" panose="02010609060101010101" pitchFamily="49" charset="-122"/>
                <a:ea typeface="黑体" panose="02010609060101010101" pitchFamily="49" charset="-122"/>
              </a:rPr>
              <a:pPr/>
              <a:t>4</a:t>
            </a:fld>
            <a:endParaRPr lang="zh-CN" altLang="en-US">
              <a:latin typeface="黑体" panose="02010609060101010101" pitchFamily="49" charset="-122"/>
              <a:ea typeface="黑体" panose="02010609060101010101" pitchFamily="49" charset="-122"/>
            </a:endParaRPr>
          </a:p>
        </p:txBody>
      </p:sp>
      <p:sp>
        <p:nvSpPr>
          <p:cNvPr id="4" name="文本框 3"/>
          <p:cNvSpPr txBox="1"/>
          <p:nvPr/>
        </p:nvSpPr>
        <p:spPr>
          <a:xfrm>
            <a:off x="200025" y="1079602"/>
            <a:ext cx="9020175" cy="5860259"/>
          </a:xfrm>
          <a:prstGeom prst="rect">
            <a:avLst/>
          </a:prstGeom>
          <a:noFill/>
        </p:spPr>
        <p:txBody>
          <a:bodyPr wrap="square" rtlCol="0" anchor="t">
            <a:spAutoFit/>
          </a:bodyPr>
          <a:lstStyle/>
          <a:p>
            <a:pPr>
              <a:lnSpc>
                <a:spcPct val="200000"/>
              </a:lnSpc>
              <a:buClr>
                <a:srgbClr val="333300"/>
              </a:buClr>
            </a:pPr>
            <a:r>
              <a:rPr lang="en-US" altLang="zh-CN" sz="2000" b="1" dirty="0">
                <a:effectLst>
                  <a:outerShdw blurRad="38100" dist="38100" dir="2700000" algn="tl">
                    <a:srgbClr val="000000">
                      <a:alpha val="43137"/>
                    </a:srgbClr>
                  </a:outerShdw>
                </a:effectLst>
                <a:latin typeface="宋体" panose="02010600030101010101" pitchFamily="2" charset="-122"/>
                <a:ea typeface="宋体" panose="02010600030101010101" pitchFamily="2" charset="-122"/>
                <a:sym typeface="+mn-ea"/>
              </a:rPr>
              <a:t>    Q1</a:t>
            </a:r>
            <a:r>
              <a:rPr lang="zh-CN" altLang="en-US" sz="2000" b="1" dirty="0">
                <a:effectLst>
                  <a:outerShdw blurRad="38100" dist="38100" dir="2700000" algn="tl">
                    <a:srgbClr val="000000">
                      <a:alpha val="43137"/>
                    </a:srgbClr>
                  </a:outerShdw>
                </a:effectLst>
                <a:latin typeface="宋体" panose="02010600030101010101" pitchFamily="2" charset="-122"/>
                <a:ea typeface="宋体" panose="02010600030101010101" pitchFamily="2" charset="-122"/>
                <a:sym typeface="+mn-ea"/>
              </a:rPr>
              <a:t>：什么是宏观经济学？</a:t>
            </a:r>
            <a:endParaRPr lang="en-US" altLang="zh-CN" sz="2000" b="1" dirty="0">
              <a:effectLst>
                <a:outerShdw blurRad="38100" dist="38100" dir="2700000" algn="tl">
                  <a:srgbClr val="000000">
                    <a:alpha val="43137"/>
                  </a:srgbClr>
                </a:outerShdw>
              </a:effectLst>
              <a:latin typeface="宋体" panose="02010600030101010101" pitchFamily="2" charset="-122"/>
              <a:ea typeface="宋体" panose="02010600030101010101" pitchFamily="2" charset="-122"/>
              <a:sym typeface="+mn-ea"/>
            </a:endParaRPr>
          </a:p>
          <a:p>
            <a:pPr>
              <a:lnSpc>
                <a:spcPct val="200000"/>
              </a:lnSpc>
              <a:buClr>
                <a:srgbClr val="333300"/>
              </a:buClr>
            </a:pPr>
            <a:r>
              <a:rPr lang="en-US" altLang="zh-CN" sz="2000" b="1" dirty="0">
                <a:effectLst>
                  <a:outerShdw blurRad="38100" dist="38100" dir="2700000" algn="tl">
                    <a:srgbClr val="000000">
                      <a:alpha val="43137"/>
                    </a:srgbClr>
                  </a:outerShdw>
                </a:effectLst>
                <a:latin typeface="宋体" panose="02010600030101010101" pitchFamily="2" charset="-122"/>
                <a:ea typeface="宋体" panose="02010600030101010101" pitchFamily="2" charset="-122"/>
                <a:sym typeface="+mn-ea"/>
              </a:rPr>
              <a:t>    Q2</a:t>
            </a:r>
            <a:r>
              <a:rPr lang="zh-CN" altLang="en-US" sz="2000" b="1" dirty="0">
                <a:effectLst>
                  <a:outerShdw blurRad="38100" dist="38100" dir="2700000" algn="tl">
                    <a:srgbClr val="000000">
                      <a:alpha val="43137"/>
                    </a:srgbClr>
                  </a:outerShdw>
                </a:effectLst>
                <a:latin typeface="宋体" panose="02010600030101010101" pitchFamily="2" charset="-122"/>
                <a:ea typeface="宋体" panose="02010600030101010101" pitchFamily="2" charset="-122"/>
                <a:sym typeface="+mn-ea"/>
              </a:rPr>
              <a:t>：为什么改革开放以来中国经济持续高速增长？</a:t>
            </a:r>
            <a:endParaRPr lang="en-US" altLang="zh-CN" sz="2000" b="1" dirty="0">
              <a:effectLst>
                <a:outerShdw blurRad="38100" dist="38100" dir="2700000" algn="tl">
                  <a:srgbClr val="000000">
                    <a:alpha val="43137"/>
                  </a:srgbClr>
                </a:outerShdw>
              </a:effectLst>
              <a:latin typeface="宋体" panose="02010600030101010101" pitchFamily="2" charset="-122"/>
              <a:ea typeface="宋体" panose="02010600030101010101" pitchFamily="2" charset="-122"/>
              <a:sym typeface="+mn-ea"/>
            </a:endParaRPr>
          </a:p>
          <a:p>
            <a:pPr>
              <a:lnSpc>
                <a:spcPct val="200000"/>
              </a:lnSpc>
              <a:buClr>
                <a:srgbClr val="333300"/>
              </a:buClr>
            </a:pPr>
            <a:r>
              <a:rPr lang="en-US" altLang="zh-CN" sz="2000" b="1" dirty="0">
                <a:effectLst>
                  <a:outerShdw blurRad="38100" dist="38100" dir="2700000" algn="tl">
                    <a:srgbClr val="000000">
                      <a:alpha val="43137"/>
                    </a:srgbClr>
                  </a:outerShdw>
                </a:effectLst>
                <a:latin typeface="宋体" panose="02010600030101010101" pitchFamily="2" charset="-122"/>
                <a:ea typeface="宋体" panose="02010600030101010101" pitchFamily="2" charset="-122"/>
                <a:sym typeface="+mn-ea"/>
              </a:rPr>
              <a:t>    Q3</a:t>
            </a:r>
            <a:r>
              <a:rPr lang="zh-CN" altLang="en-US" sz="2000" b="1" dirty="0">
                <a:effectLst>
                  <a:outerShdw blurRad="38100" dist="38100" dir="2700000" algn="tl">
                    <a:srgbClr val="000000">
                      <a:alpha val="43137"/>
                    </a:srgbClr>
                  </a:outerShdw>
                </a:effectLst>
                <a:latin typeface="宋体" panose="02010600030101010101" pitchFamily="2" charset="-122"/>
                <a:ea typeface="宋体" panose="02010600030101010101" pitchFamily="2" charset="-122"/>
                <a:sym typeface="+mn-ea"/>
              </a:rPr>
              <a:t>：为什么近期中国经济增速持续下滑？</a:t>
            </a:r>
            <a:r>
              <a:rPr lang="en-US" altLang="zh-CN" sz="2000" b="1" dirty="0">
                <a:effectLst>
                  <a:outerShdw blurRad="38100" dist="38100" dir="2700000" algn="tl">
                    <a:srgbClr val="000000">
                      <a:alpha val="43137"/>
                    </a:srgbClr>
                  </a:outerShdw>
                </a:effectLst>
                <a:latin typeface="宋体" panose="02010600030101010101" pitchFamily="2" charset="-122"/>
                <a:ea typeface="宋体" panose="02010600030101010101" pitchFamily="2" charset="-122"/>
                <a:sym typeface="+mn-ea"/>
              </a:rPr>
              <a:t>   </a:t>
            </a:r>
          </a:p>
          <a:p>
            <a:pPr>
              <a:lnSpc>
                <a:spcPct val="200000"/>
              </a:lnSpc>
              <a:buClr>
                <a:srgbClr val="333300"/>
              </a:buClr>
            </a:pPr>
            <a:r>
              <a:rPr lang="en-US" altLang="zh-CN" sz="2000" b="1" dirty="0">
                <a:effectLst>
                  <a:outerShdw blurRad="38100" dist="38100" dir="2700000" algn="tl">
                    <a:srgbClr val="000000">
                      <a:alpha val="43137"/>
                    </a:srgbClr>
                  </a:outerShdw>
                </a:effectLst>
                <a:latin typeface="宋体" panose="02010600030101010101" pitchFamily="2" charset="-122"/>
                <a:ea typeface="宋体" panose="02010600030101010101" pitchFamily="2" charset="-122"/>
                <a:sym typeface="+mn-ea"/>
              </a:rPr>
              <a:t>    Q4</a:t>
            </a:r>
            <a:r>
              <a:rPr lang="zh-CN" altLang="en-US" sz="2000" b="1" dirty="0">
                <a:effectLst>
                  <a:outerShdw blurRad="38100" dist="38100" dir="2700000" algn="tl">
                    <a:srgbClr val="000000">
                      <a:alpha val="43137"/>
                    </a:srgbClr>
                  </a:outerShdw>
                </a:effectLst>
                <a:latin typeface="宋体" panose="02010600030101010101" pitchFamily="2" charset="-122"/>
                <a:ea typeface="宋体" panose="02010600030101010101" pitchFamily="2" charset="-122"/>
                <a:sym typeface="+mn-ea"/>
              </a:rPr>
              <a:t>：中国宏观经济有哪些重要问题？</a:t>
            </a:r>
            <a:r>
              <a:rPr lang="en-US" altLang="zh-CN" sz="2000" b="1" dirty="0">
                <a:effectLst>
                  <a:outerShdw blurRad="38100" dist="38100" dir="2700000" algn="tl">
                    <a:srgbClr val="000000">
                      <a:alpha val="43137"/>
                    </a:srgbClr>
                  </a:outerShdw>
                </a:effectLst>
                <a:latin typeface="宋体" panose="02010600030101010101" pitchFamily="2" charset="-122"/>
                <a:ea typeface="宋体" panose="02010600030101010101" pitchFamily="2" charset="-122"/>
                <a:sym typeface="+mn-ea"/>
              </a:rPr>
              <a:t>    </a:t>
            </a:r>
          </a:p>
          <a:p>
            <a:pPr>
              <a:lnSpc>
                <a:spcPct val="200000"/>
              </a:lnSpc>
              <a:buClr>
                <a:srgbClr val="333300"/>
              </a:buClr>
            </a:pPr>
            <a:r>
              <a:rPr lang="en-US" altLang="zh-CN" sz="2000" b="1" dirty="0">
                <a:effectLst>
                  <a:outerShdw blurRad="38100" dist="38100" dir="2700000" algn="tl">
                    <a:srgbClr val="000000">
                      <a:alpha val="43137"/>
                    </a:srgbClr>
                  </a:outerShdw>
                </a:effectLst>
                <a:latin typeface="宋体" panose="02010600030101010101" pitchFamily="2" charset="-122"/>
                <a:ea typeface="宋体" panose="02010600030101010101" pitchFamily="2" charset="-122"/>
                <a:sym typeface="+mn-ea"/>
              </a:rPr>
              <a:t>    Q5</a:t>
            </a:r>
            <a:r>
              <a:rPr lang="zh-CN" altLang="en-US" sz="2000" b="1" dirty="0">
                <a:effectLst>
                  <a:outerShdw blurRad="38100" dist="38100" dir="2700000" algn="tl">
                    <a:srgbClr val="000000">
                      <a:alpha val="43137"/>
                    </a:srgbClr>
                  </a:outerShdw>
                </a:effectLst>
                <a:latin typeface="宋体" panose="02010600030101010101" pitchFamily="2" charset="-122"/>
                <a:ea typeface="宋体" panose="02010600030101010101" pitchFamily="2" charset="-122"/>
                <a:sym typeface="+mn-ea"/>
              </a:rPr>
              <a:t>：中国的宏观经济学研究水平如何？</a:t>
            </a:r>
            <a:endParaRPr lang="en-US" altLang="zh-CN" sz="2000" b="1" dirty="0">
              <a:effectLst>
                <a:outerShdw blurRad="38100" dist="38100" dir="2700000" algn="tl">
                  <a:srgbClr val="000000">
                    <a:alpha val="43137"/>
                  </a:srgbClr>
                </a:outerShdw>
              </a:effectLst>
              <a:latin typeface="宋体" panose="02010600030101010101" pitchFamily="2" charset="-122"/>
              <a:ea typeface="宋体" panose="02010600030101010101" pitchFamily="2" charset="-122"/>
              <a:sym typeface="+mn-ea"/>
            </a:endParaRPr>
          </a:p>
          <a:p>
            <a:pPr>
              <a:lnSpc>
                <a:spcPct val="200000"/>
              </a:lnSpc>
              <a:buClr>
                <a:srgbClr val="333300"/>
              </a:buClr>
            </a:pPr>
            <a:r>
              <a:rPr lang="en-US" altLang="zh-CN" sz="2000" dirty="0">
                <a:latin typeface="宋体" panose="02010600030101010101" pitchFamily="2" charset="-122"/>
                <a:ea typeface="宋体" panose="02010600030101010101" pitchFamily="2" charset="-122"/>
                <a:sym typeface="+mn-ea"/>
              </a:rPr>
              <a:t>    </a:t>
            </a:r>
            <a:r>
              <a:rPr lang="en-US" altLang="zh-CN" sz="2000" b="1" dirty="0">
                <a:solidFill>
                  <a:srgbClr val="00B050"/>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sym typeface="+mn-ea"/>
              </a:rPr>
              <a:t>Q6</a:t>
            </a:r>
            <a:r>
              <a:rPr lang="zh-CN" altLang="en-US" sz="2000" b="1" dirty="0">
                <a:solidFill>
                  <a:srgbClr val="00B050"/>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sym typeface="+mn-ea"/>
              </a:rPr>
              <a:t>：为什么要讲好中国宏观故事？</a:t>
            </a:r>
            <a:endParaRPr lang="en-US" altLang="zh-CN" sz="2000" b="1" dirty="0">
              <a:solidFill>
                <a:srgbClr val="00B050"/>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sym typeface="+mn-ea"/>
            </a:endParaRPr>
          </a:p>
          <a:p>
            <a:pPr>
              <a:lnSpc>
                <a:spcPct val="200000"/>
              </a:lnSpc>
              <a:buClr>
                <a:srgbClr val="333300"/>
              </a:buClr>
            </a:pPr>
            <a:r>
              <a:rPr lang="en-US" altLang="zh-CN" sz="2000" b="1" dirty="0">
                <a:solidFill>
                  <a:srgbClr val="00B050"/>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sym typeface="+mn-ea"/>
              </a:rPr>
              <a:t>    Q7</a:t>
            </a:r>
            <a:r>
              <a:rPr lang="zh-CN" altLang="en-US" sz="2000" b="1" dirty="0">
                <a:solidFill>
                  <a:srgbClr val="00B050"/>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sym typeface="+mn-ea"/>
              </a:rPr>
              <a:t>：如何辩证地看待西方经济学与中国宏观现实的水土不服？</a:t>
            </a:r>
            <a:endParaRPr lang="en-US" altLang="zh-CN" sz="2000" b="1" dirty="0">
              <a:solidFill>
                <a:srgbClr val="00B050"/>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sym typeface="+mn-ea"/>
            </a:endParaRPr>
          </a:p>
          <a:p>
            <a:pPr>
              <a:lnSpc>
                <a:spcPct val="150000"/>
              </a:lnSpc>
              <a:spcBef>
                <a:spcPts val="1800"/>
              </a:spcBef>
              <a:buClr>
                <a:srgbClr val="333300"/>
              </a:buClr>
            </a:pPr>
            <a:endParaRPr lang="en-US" altLang="zh-CN" dirty="0">
              <a:latin typeface="Times New Roman" panose="02020603050405020304" pitchFamily="18" charset="0"/>
              <a:ea typeface="宋体" panose="02010600030101010101" pitchFamily="2" charset="-122"/>
              <a:cs typeface="Times New Roman" panose="02020603050405020304" pitchFamily="18" charset="0"/>
              <a:sym typeface="+mn-ea"/>
            </a:endParaRPr>
          </a:p>
          <a:p>
            <a:pPr>
              <a:lnSpc>
                <a:spcPct val="200000"/>
              </a:lnSpc>
              <a:spcBef>
                <a:spcPct val="100000"/>
              </a:spcBef>
              <a:buClr>
                <a:srgbClr val="333300"/>
              </a:buClr>
            </a:pPr>
            <a:endParaRPr lang="zh-CN" altLang="en-US" sz="2000" kern="0" noProof="0" dirty="0">
              <a:ln>
                <a:noFill/>
              </a:ln>
              <a:solidFill>
                <a:srgbClr val="333300"/>
              </a:solidFill>
              <a:effectLst/>
              <a:uLnTx/>
              <a:uFillTx/>
              <a:latin typeface="宋体" panose="02010600030101010101" pitchFamily="2" charset="-122"/>
              <a:ea typeface="宋体" panose="02010600030101010101" pitchFamily="2" charset="-122"/>
              <a:sym typeface="+mn-ea"/>
            </a:endParaRPr>
          </a:p>
        </p:txBody>
      </p:sp>
      <p:sp>
        <p:nvSpPr>
          <p:cNvPr id="5" name="矩形 4"/>
          <p:cNvSpPr/>
          <p:nvPr/>
        </p:nvSpPr>
        <p:spPr>
          <a:xfrm>
            <a:off x="10711180" y="119380"/>
            <a:ext cx="1372870" cy="1306195"/>
          </a:xfrm>
          <a:prstGeom prst="rect">
            <a:avLst/>
          </a:prstGeom>
          <a:solidFill>
            <a:schemeClr val="accent1">
              <a:alpha val="0"/>
            </a:schemeClr>
          </a:solidFill>
          <a:ln w="88900">
            <a:solidFill>
              <a:srgbClr val="F9C4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29" name="矩形 28"/>
          <p:cNvSpPr/>
          <p:nvPr/>
        </p:nvSpPr>
        <p:spPr>
          <a:xfrm>
            <a:off x="10417175" y="1173480"/>
            <a:ext cx="735965" cy="700405"/>
          </a:xfrm>
          <a:prstGeom prst="rect">
            <a:avLst/>
          </a:prstGeom>
          <a:solidFill>
            <a:schemeClr val="accent1">
              <a:alpha val="0"/>
            </a:schemeClr>
          </a:solidFill>
          <a:ln w="88900">
            <a:solidFill>
              <a:srgbClr val="BFD3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pic>
        <p:nvPicPr>
          <p:cNvPr id="8" name="图片 7">
            <a:extLst>
              <a:ext uri="{FF2B5EF4-FFF2-40B4-BE49-F238E27FC236}">
                <a16:creationId xmlns:a16="http://schemas.microsoft.com/office/drawing/2014/main" id="{A2115A1D-A8E0-4E35-A6A7-4B8708629B8D}"/>
              </a:ext>
            </a:extLst>
          </p:cNvPr>
          <p:cNvPicPr>
            <a:picLocks noChangeAspect="1"/>
          </p:cNvPicPr>
          <p:nvPr/>
        </p:nvPicPr>
        <p:blipFill>
          <a:blip r:embed="rId3"/>
          <a:stretch>
            <a:fillRect/>
          </a:stretch>
        </p:blipFill>
        <p:spPr>
          <a:xfrm>
            <a:off x="4733925" y="77152"/>
            <a:ext cx="7458075" cy="1390650"/>
          </a:xfrm>
          <a:prstGeom prst="rect">
            <a:avLst/>
          </a:prstGeom>
        </p:spPr>
      </p:pic>
      <p:pic>
        <p:nvPicPr>
          <p:cNvPr id="10" name="图片 9">
            <a:extLst>
              <a:ext uri="{FF2B5EF4-FFF2-40B4-BE49-F238E27FC236}">
                <a16:creationId xmlns:a16="http://schemas.microsoft.com/office/drawing/2014/main" id="{57E40A36-45A1-41B7-9051-C7E08A285B18}"/>
              </a:ext>
            </a:extLst>
          </p:cNvPr>
          <p:cNvPicPr>
            <a:picLocks noChangeAspect="1"/>
          </p:cNvPicPr>
          <p:nvPr/>
        </p:nvPicPr>
        <p:blipFill>
          <a:blip r:embed="rId4"/>
          <a:stretch>
            <a:fillRect/>
          </a:stretch>
        </p:blipFill>
        <p:spPr>
          <a:xfrm>
            <a:off x="4710112" y="772477"/>
            <a:ext cx="7230340" cy="3976687"/>
          </a:xfrm>
          <a:prstGeom prst="rect">
            <a:avLst/>
          </a:prstGeom>
        </p:spPr>
      </p:pic>
      <p:pic>
        <p:nvPicPr>
          <p:cNvPr id="12" name="图片 11">
            <a:extLst>
              <a:ext uri="{FF2B5EF4-FFF2-40B4-BE49-F238E27FC236}">
                <a16:creationId xmlns:a16="http://schemas.microsoft.com/office/drawing/2014/main" id="{D0E8CAE6-0859-4ED7-9D5F-E4C030A1FF8D}"/>
              </a:ext>
            </a:extLst>
          </p:cNvPr>
          <p:cNvPicPr>
            <a:picLocks noChangeAspect="1"/>
          </p:cNvPicPr>
          <p:nvPr/>
        </p:nvPicPr>
        <p:blipFill>
          <a:blip r:embed="rId5"/>
          <a:stretch>
            <a:fillRect/>
          </a:stretch>
        </p:blipFill>
        <p:spPr>
          <a:xfrm>
            <a:off x="4710112" y="1897449"/>
            <a:ext cx="7227014" cy="2897822"/>
          </a:xfrm>
          <a:prstGeom prst="rect">
            <a:avLst/>
          </a:prstGeom>
        </p:spPr>
      </p:pic>
      <p:pic>
        <p:nvPicPr>
          <p:cNvPr id="14" name="图片 13">
            <a:extLst>
              <a:ext uri="{FF2B5EF4-FFF2-40B4-BE49-F238E27FC236}">
                <a16:creationId xmlns:a16="http://schemas.microsoft.com/office/drawing/2014/main" id="{2734AE5A-410F-451A-A4F3-0FBBD903AA4C}"/>
              </a:ext>
            </a:extLst>
          </p:cNvPr>
          <p:cNvPicPr>
            <a:picLocks noChangeAspect="1"/>
          </p:cNvPicPr>
          <p:nvPr/>
        </p:nvPicPr>
        <p:blipFill>
          <a:blip r:embed="rId6"/>
          <a:stretch>
            <a:fillRect/>
          </a:stretch>
        </p:blipFill>
        <p:spPr>
          <a:xfrm>
            <a:off x="4781911" y="2901996"/>
            <a:ext cx="7115175" cy="1746012"/>
          </a:xfrm>
          <a:prstGeom prst="rect">
            <a:avLst/>
          </a:prstGeom>
        </p:spPr>
      </p:pic>
      <p:pic>
        <p:nvPicPr>
          <p:cNvPr id="16" name="图片 15">
            <a:extLst>
              <a:ext uri="{FF2B5EF4-FFF2-40B4-BE49-F238E27FC236}">
                <a16:creationId xmlns:a16="http://schemas.microsoft.com/office/drawing/2014/main" id="{3134D908-D520-4A6B-AE73-F5C2C250A246}"/>
              </a:ext>
            </a:extLst>
          </p:cNvPr>
          <p:cNvPicPr>
            <a:picLocks noChangeAspect="1"/>
          </p:cNvPicPr>
          <p:nvPr/>
        </p:nvPicPr>
        <p:blipFill>
          <a:blip r:embed="rId7"/>
          <a:stretch>
            <a:fillRect/>
          </a:stretch>
        </p:blipFill>
        <p:spPr>
          <a:xfrm>
            <a:off x="4787601" y="3660028"/>
            <a:ext cx="7350721" cy="1055196"/>
          </a:xfrm>
          <a:prstGeom prst="rect">
            <a:avLst/>
          </a:prstGeom>
        </p:spPr>
      </p:pic>
      <p:pic>
        <p:nvPicPr>
          <p:cNvPr id="18" name="图片 17">
            <a:extLst>
              <a:ext uri="{FF2B5EF4-FFF2-40B4-BE49-F238E27FC236}">
                <a16:creationId xmlns:a16="http://schemas.microsoft.com/office/drawing/2014/main" id="{898862C4-1A29-4EA5-8A28-6B8636B9B00A}"/>
              </a:ext>
            </a:extLst>
          </p:cNvPr>
          <p:cNvPicPr>
            <a:picLocks noChangeAspect="1"/>
          </p:cNvPicPr>
          <p:nvPr/>
        </p:nvPicPr>
        <p:blipFill>
          <a:blip r:embed="rId8"/>
          <a:stretch>
            <a:fillRect/>
          </a:stretch>
        </p:blipFill>
        <p:spPr>
          <a:xfrm>
            <a:off x="4809047" y="4227527"/>
            <a:ext cx="7230340" cy="1845280"/>
          </a:xfrm>
          <a:prstGeom prst="rect">
            <a:avLst/>
          </a:prstGeom>
        </p:spPr>
      </p:pic>
      <p:pic>
        <p:nvPicPr>
          <p:cNvPr id="20" name="图片 19">
            <a:extLst>
              <a:ext uri="{FF2B5EF4-FFF2-40B4-BE49-F238E27FC236}">
                <a16:creationId xmlns:a16="http://schemas.microsoft.com/office/drawing/2014/main" id="{1B1AA640-3A63-4B88-83EA-3D2E43320288}"/>
              </a:ext>
            </a:extLst>
          </p:cNvPr>
          <p:cNvPicPr>
            <a:picLocks noChangeAspect="1"/>
          </p:cNvPicPr>
          <p:nvPr/>
        </p:nvPicPr>
        <p:blipFill>
          <a:blip r:embed="rId9"/>
          <a:stretch>
            <a:fillRect/>
          </a:stretch>
        </p:blipFill>
        <p:spPr>
          <a:xfrm>
            <a:off x="4781911" y="4889601"/>
            <a:ext cx="7210064" cy="1912701"/>
          </a:xfrm>
          <a:prstGeom prst="rect">
            <a:avLst/>
          </a:prstGeom>
        </p:spPr>
      </p:pic>
    </p:spTree>
    <p:custDataLst>
      <p:tags r:id="rId1"/>
    </p:custDataLst>
    <p:extLst>
      <p:ext uri="{BB962C8B-B14F-4D97-AF65-F5344CB8AC3E}">
        <p14:creationId xmlns:p14="http://schemas.microsoft.com/office/powerpoint/2010/main" val="3721039403"/>
      </p:ext>
    </p:ext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 calcmode="lin" valueType="num">
                                      <p:cBhvr additive="base">
                                        <p:cTn id="12"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4">
                                            <p:txEl>
                                              <p:pRg st="1" end="1"/>
                                            </p:txEl>
                                          </p:spTgt>
                                        </p:tgtEl>
                                        <p:attrNameLst>
                                          <p:attrName>style.visibility</p:attrName>
                                        </p:attrNameLst>
                                      </p:cBhvr>
                                      <p:to>
                                        <p:strVal val="visible"/>
                                      </p:to>
                                    </p:set>
                                    <p:anim calcmode="lin" valueType="num">
                                      <p:cBhvr additive="base">
                                        <p:cTn id="18"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4">
                                            <p:txEl>
                                              <p:pRg st="2" end="2"/>
                                            </p:txEl>
                                          </p:spTgt>
                                        </p:tgtEl>
                                        <p:attrNameLst>
                                          <p:attrName>style.visibility</p:attrName>
                                        </p:attrNameLst>
                                      </p:cBhvr>
                                      <p:to>
                                        <p:strVal val="visible"/>
                                      </p:to>
                                    </p:set>
                                    <p:anim calcmode="lin" valueType="num">
                                      <p:cBhvr additive="base">
                                        <p:cTn id="24"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nodeType="clickEffect">
                                  <p:stCondLst>
                                    <p:cond delay="0"/>
                                  </p:stCondLst>
                                  <p:childTnLst>
                                    <p:set>
                                      <p:cBhvr>
                                        <p:cTn id="29" dur="1" fill="hold">
                                          <p:stCondLst>
                                            <p:cond delay="0"/>
                                          </p:stCondLst>
                                        </p:cTn>
                                        <p:tgtEl>
                                          <p:spTgt spid="4">
                                            <p:txEl>
                                              <p:pRg st="3" end="3"/>
                                            </p:txEl>
                                          </p:spTgt>
                                        </p:tgtEl>
                                        <p:attrNameLst>
                                          <p:attrName>style.visibility</p:attrName>
                                        </p:attrNameLst>
                                      </p:cBhvr>
                                      <p:to>
                                        <p:strVal val="visible"/>
                                      </p:to>
                                    </p:set>
                                    <p:anim calcmode="lin" valueType="num">
                                      <p:cBhvr additive="base">
                                        <p:cTn id="30"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4">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nodeType="clickEffect">
                                  <p:stCondLst>
                                    <p:cond delay="0"/>
                                  </p:stCondLst>
                                  <p:childTnLst>
                                    <p:set>
                                      <p:cBhvr>
                                        <p:cTn id="35" dur="1" fill="hold">
                                          <p:stCondLst>
                                            <p:cond delay="0"/>
                                          </p:stCondLst>
                                        </p:cTn>
                                        <p:tgtEl>
                                          <p:spTgt spid="4">
                                            <p:txEl>
                                              <p:pRg st="4" end="4"/>
                                            </p:txEl>
                                          </p:spTgt>
                                        </p:tgtEl>
                                        <p:attrNameLst>
                                          <p:attrName>style.visibility</p:attrName>
                                        </p:attrNameLst>
                                      </p:cBhvr>
                                      <p:to>
                                        <p:strVal val="visible"/>
                                      </p:to>
                                    </p:set>
                                    <p:anim calcmode="lin" valueType="num">
                                      <p:cBhvr additive="base">
                                        <p:cTn id="36"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37" dur="500" fill="hold"/>
                                        <p:tgtEl>
                                          <p:spTgt spid="4">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nodeType="clickEffect">
                                  <p:stCondLst>
                                    <p:cond delay="0"/>
                                  </p:stCondLst>
                                  <p:childTnLst>
                                    <p:set>
                                      <p:cBhvr>
                                        <p:cTn id="41" dur="1" fill="hold">
                                          <p:stCondLst>
                                            <p:cond delay="0"/>
                                          </p:stCondLst>
                                        </p:cTn>
                                        <p:tgtEl>
                                          <p:spTgt spid="4">
                                            <p:txEl>
                                              <p:pRg st="5" end="5"/>
                                            </p:txEl>
                                          </p:spTgt>
                                        </p:tgtEl>
                                        <p:attrNameLst>
                                          <p:attrName>style.visibility</p:attrName>
                                        </p:attrNameLst>
                                      </p:cBhvr>
                                      <p:to>
                                        <p:strVal val="visible"/>
                                      </p:to>
                                    </p:set>
                                    <p:anim calcmode="lin" valueType="num">
                                      <p:cBhvr additive="base">
                                        <p:cTn id="42" dur="500" fill="hold"/>
                                        <p:tgtEl>
                                          <p:spTgt spid="4">
                                            <p:txEl>
                                              <p:pRg st="5" end="5"/>
                                            </p:txEl>
                                          </p:spTgt>
                                        </p:tgtEl>
                                        <p:attrNameLst>
                                          <p:attrName>ppt_x</p:attrName>
                                        </p:attrNameLst>
                                      </p:cBhvr>
                                      <p:tavLst>
                                        <p:tav tm="0">
                                          <p:val>
                                            <p:strVal val="#ppt_x"/>
                                          </p:val>
                                        </p:tav>
                                        <p:tav tm="100000">
                                          <p:val>
                                            <p:strVal val="#ppt_x"/>
                                          </p:val>
                                        </p:tav>
                                      </p:tavLst>
                                    </p:anim>
                                    <p:anim calcmode="lin" valueType="num">
                                      <p:cBhvr additive="base">
                                        <p:cTn id="43" dur="500" fill="hold"/>
                                        <p:tgtEl>
                                          <p:spTgt spid="4">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 presetClass="entr" presetSubtype="4" fill="hold" nodeType="clickEffect">
                                  <p:stCondLst>
                                    <p:cond delay="0"/>
                                  </p:stCondLst>
                                  <p:childTnLst>
                                    <p:set>
                                      <p:cBhvr>
                                        <p:cTn id="47" dur="1" fill="hold">
                                          <p:stCondLst>
                                            <p:cond delay="0"/>
                                          </p:stCondLst>
                                        </p:cTn>
                                        <p:tgtEl>
                                          <p:spTgt spid="4">
                                            <p:txEl>
                                              <p:pRg st="6" end="6"/>
                                            </p:txEl>
                                          </p:spTgt>
                                        </p:tgtEl>
                                        <p:attrNameLst>
                                          <p:attrName>style.visibility</p:attrName>
                                        </p:attrNameLst>
                                      </p:cBhvr>
                                      <p:to>
                                        <p:strVal val="visible"/>
                                      </p:to>
                                    </p:set>
                                    <p:anim calcmode="lin" valueType="num">
                                      <p:cBhvr additive="base">
                                        <p:cTn id="48" dur="500" fill="hold"/>
                                        <p:tgtEl>
                                          <p:spTgt spid="4">
                                            <p:txEl>
                                              <p:pRg st="6" end="6"/>
                                            </p:txEl>
                                          </p:spTgt>
                                        </p:tgtEl>
                                        <p:attrNameLst>
                                          <p:attrName>ppt_x</p:attrName>
                                        </p:attrNameLst>
                                      </p:cBhvr>
                                      <p:tavLst>
                                        <p:tav tm="0">
                                          <p:val>
                                            <p:strVal val="#ppt_x"/>
                                          </p:val>
                                        </p:tav>
                                        <p:tav tm="100000">
                                          <p:val>
                                            <p:strVal val="#ppt_x"/>
                                          </p:val>
                                        </p:tav>
                                      </p:tavLst>
                                    </p:anim>
                                    <p:anim calcmode="lin" valueType="num">
                                      <p:cBhvr additive="base">
                                        <p:cTn id="49" dur="500" fill="hold"/>
                                        <p:tgtEl>
                                          <p:spTgt spid="4">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2" presetClass="entr" presetSubtype="4" fill="hold" nodeType="clickEffect">
                                  <p:stCondLst>
                                    <p:cond delay="0"/>
                                  </p:stCondLst>
                                  <p:childTnLst>
                                    <p:set>
                                      <p:cBhvr>
                                        <p:cTn id="53" dur="1" fill="hold">
                                          <p:stCondLst>
                                            <p:cond delay="0"/>
                                          </p:stCondLst>
                                        </p:cTn>
                                        <p:tgtEl>
                                          <p:spTgt spid="8"/>
                                        </p:tgtEl>
                                        <p:attrNameLst>
                                          <p:attrName>style.visibility</p:attrName>
                                        </p:attrNameLst>
                                      </p:cBhvr>
                                      <p:to>
                                        <p:strVal val="visible"/>
                                      </p:to>
                                    </p:set>
                                    <p:anim calcmode="lin" valueType="num">
                                      <p:cBhvr additive="base">
                                        <p:cTn id="54" dur="500" fill="hold"/>
                                        <p:tgtEl>
                                          <p:spTgt spid="8"/>
                                        </p:tgtEl>
                                        <p:attrNameLst>
                                          <p:attrName>ppt_x</p:attrName>
                                        </p:attrNameLst>
                                      </p:cBhvr>
                                      <p:tavLst>
                                        <p:tav tm="0">
                                          <p:val>
                                            <p:strVal val="#ppt_x"/>
                                          </p:val>
                                        </p:tav>
                                        <p:tav tm="100000">
                                          <p:val>
                                            <p:strVal val="#ppt_x"/>
                                          </p:val>
                                        </p:tav>
                                      </p:tavLst>
                                    </p:anim>
                                    <p:anim calcmode="lin" valueType="num">
                                      <p:cBhvr additive="base">
                                        <p:cTn id="55"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2" presetClass="entr" presetSubtype="4" fill="hold" nodeType="clickEffect">
                                  <p:stCondLst>
                                    <p:cond delay="0"/>
                                  </p:stCondLst>
                                  <p:childTnLst>
                                    <p:set>
                                      <p:cBhvr>
                                        <p:cTn id="59" dur="1" fill="hold">
                                          <p:stCondLst>
                                            <p:cond delay="0"/>
                                          </p:stCondLst>
                                        </p:cTn>
                                        <p:tgtEl>
                                          <p:spTgt spid="10"/>
                                        </p:tgtEl>
                                        <p:attrNameLst>
                                          <p:attrName>style.visibility</p:attrName>
                                        </p:attrNameLst>
                                      </p:cBhvr>
                                      <p:to>
                                        <p:strVal val="visible"/>
                                      </p:to>
                                    </p:set>
                                    <p:anim calcmode="lin" valueType="num">
                                      <p:cBhvr additive="base">
                                        <p:cTn id="60" dur="500" fill="hold"/>
                                        <p:tgtEl>
                                          <p:spTgt spid="10"/>
                                        </p:tgtEl>
                                        <p:attrNameLst>
                                          <p:attrName>ppt_x</p:attrName>
                                        </p:attrNameLst>
                                      </p:cBhvr>
                                      <p:tavLst>
                                        <p:tav tm="0">
                                          <p:val>
                                            <p:strVal val="#ppt_x"/>
                                          </p:val>
                                        </p:tav>
                                        <p:tav tm="100000">
                                          <p:val>
                                            <p:strVal val="#ppt_x"/>
                                          </p:val>
                                        </p:tav>
                                      </p:tavLst>
                                    </p:anim>
                                    <p:anim calcmode="lin" valueType="num">
                                      <p:cBhvr additive="base">
                                        <p:cTn id="61"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62" fill="hold">
                      <p:stCondLst>
                        <p:cond delay="indefinite"/>
                      </p:stCondLst>
                      <p:childTnLst>
                        <p:par>
                          <p:cTn id="63" fill="hold">
                            <p:stCondLst>
                              <p:cond delay="0"/>
                            </p:stCondLst>
                            <p:childTnLst>
                              <p:par>
                                <p:cTn id="64" presetID="2" presetClass="entr" presetSubtype="4" fill="hold" nodeType="clickEffect">
                                  <p:stCondLst>
                                    <p:cond delay="0"/>
                                  </p:stCondLst>
                                  <p:childTnLst>
                                    <p:set>
                                      <p:cBhvr>
                                        <p:cTn id="65" dur="1" fill="hold">
                                          <p:stCondLst>
                                            <p:cond delay="0"/>
                                          </p:stCondLst>
                                        </p:cTn>
                                        <p:tgtEl>
                                          <p:spTgt spid="12"/>
                                        </p:tgtEl>
                                        <p:attrNameLst>
                                          <p:attrName>style.visibility</p:attrName>
                                        </p:attrNameLst>
                                      </p:cBhvr>
                                      <p:to>
                                        <p:strVal val="visible"/>
                                      </p:to>
                                    </p:set>
                                    <p:anim calcmode="lin" valueType="num">
                                      <p:cBhvr additive="base">
                                        <p:cTn id="66" dur="500" fill="hold"/>
                                        <p:tgtEl>
                                          <p:spTgt spid="12"/>
                                        </p:tgtEl>
                                        <p:attrNameLst>
                                          <p:attrName>ppt_x</p:attrName>
                                        </p:attrNameLst>
                                      </p:cBhvr>
                                      <p:tavLst>
                                        <p:tav tm="0">
                                          <p:val>
                                            <p:strVal val="#ppt_x"/>
                                          </p:val>
                                        </p:tav>
                                        <p:tav tm="100000">
                                          <p:val>
                                            <p:strVal val="#ppt_x"/>
                                          </p:val>
                                        </p:tav>
                                      </p:tavLst>
                                    </p:anim>
                                    <p:anim calcmode="lin" valueType="num">
                                      <p:cBhvr additive="base">
                                        <p:cTn id="67"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68" fill="hold">
                      <p:stCondLst>
                        <p:cond delay="indefinite"/>
                      </p:stCondLst>
                      <p:childTnLst>
                        <p:par>
                          <p:cTn id="69" fill="hold">
                            <p:stCondLst>
                              <p:cond delay="0"/>
                            </p:stCondLst>
                            <p:childTnLst>
                              <p:par>
                                <p:cTn id="70" presetID="2" presetClass="entr" presetSubtype="4" fill="hold" nodeType="clickEffect">
                                  <p:stCondLst>
                                    <p:cond delay="0"/>
                                  </p:stCondLst>
                                  <p:childTnLst>
                                    <p:set>
                                      <p:cBhvr>
                                        <p:cTn id="71" dur="1" fill="hold">
                                          <p:stCondLst>
                                            <p:cond delay="0"/>
                                          </p:stCondLst>
                                        </p:cTn>
                                        <p:tgtEl>
                                          <p:spTgt spid="14"/>
                                        </p:tgtEl>
                                        <p:attrNameLst>
                                          <p:attrName>style.visibility</p:attrName>
                                        </p:attrNameLst>
                                      </p:cBhvr>
                                      <p:to>
                                        <p:strVal val="visible"/>
                                      </p:to>
                                    </p:set>
                                    <p:anim calcmode="lin" valueType="num">
                                      <p:cBhvr additive="base">
                                        <p:cTn id="72" dur="500" fill="hold"/>
                                        <p:tgtEl>
                                          <p:spTgt spid="14"/>
                                        </p:tgtEl>
                                        <p:attrNameLst>
                                          <p:attrName>ppt_x</p:attrName>
                                        </p:attrNameLst>
                                      </p:cBhvr>
                                      <p:tavLst>
                                        <p:tav tm="0">
                                          <p:val>
                                            <p:strVal val="#ppt_x"/>
                                          </p:val>
                                        </p:tav>
                                        <p:tav tm="100000">
                                          <p:val>
                                            <p:strVal val="#ppt_x"/>
                                          </p:val>
                                        </p:tav>
                                      </p:tavLst>
                                    </p:anim>
                                    <p:anim calcmode="lin" valueType="num">
                                      <p:cBhvr additive="base">
                                        <p:cTn id="73"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74" fill="hold">
                      <p:stCondLst>
                        <p:cond delay="indefinite"/>
                      </p:stCondLst>
                      <p:childTnLst>
                        <p:par>
                          <p:cTn id="75" fill="hold">
                            <p:stCondLst>
                              <p:cond delay="0"/>
                            </p:stCondLst>
                            <p:childTnLst>
                              <p:par>
                                <p:cTn id="76" presetID="2" presetClass="entr" presetSubtype="4" fill="hold" nodeType="clickEffect">
                                  <p:stCondLst>
                                    <p:cond delay="0"/>
                                  </p:stCondLst>
                                  <p:childTnLst>
                                    <p:set>
                                      <p:cBhvr>
                                        <p:cTn id="77" dur="1" fill="hold">
                                          <p:stCondLst>
                                            <p:cond delay="0"/>
                                          </p:stCondLst>
                                        </p:cTn>
                                        <p:tgtEl>
                                          <p:spTgt spid="16"/>
                                        </p:tgtEl>
                                        <p:attrNameLst>
                                          <p:attrName>style.visibility</p:attrName>
                                        </p:attrNameLst>
                                      </p:cBhvr>
                                      <p:to>
                                        <p:strVal val="visible"/>
                                      </p:to>
                                    </p:set>
                                    <p:anim calcmode="lin" valueType="num">
                                      <p:cBhvr additive="base">
                                        <p:cTn id="78" dur="500" fill="hold"/>
                                        <p:tgtEl>
                                          <p:spTgt spid="16"/>
                                        </p:tgtEl>
                                        <p:attrNameLst>
                                          <p:attrName>ppt_x</p:attrName>
                                        </p:attrNameLst>
                                      </p:cBhvr>
                                      <p:tavLst>
                                        <p:tav tm="0">
                                          <p:val>
                                            <p:strVal val="#ppt_x"/>
                                          </p:val>
                                        </p:tav>
                                        <p:tav tm="100000">
                                          <p:val>
                                            <p:strVal val="#ppt_x"/>
                                          </p:val>
                                        </p:tav>
                                      </p:tavLst>
                                    </p:anim>
                                    <p:anim calcmode="lin" valueType="num">
                                      <p:cBhvr additive="base">
                                        <p:cTn id="79"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80" fill="hold">
                      <p:stCondLst>
                        <p:cond delay="indefinite"/>
                      </p:stCondLst>
                      <p:childTnLst>
                        <p:par>
                          <p:cTn id="81" fill="hold">
                            <p:stCondLst>
                              <p:cond delay="0"/>
                            </p:stCondLst>
                            <p:childTnLst>
                              <p:par>
                                <p:cTn id="82" presetID="2" presetClass="entr" presetSubtype="4" fill="hold" nodeType="clickEffect">
                                  <p:stCondLst>
                                    <p:cond delay="0"/>
                                  </p:stCondLst>
                                  <p:childTnLst>
                                    <p:set>
                                      <p:cBhvr>
                                        <p:cTn id="83" dur="1" fill="hold">
                                          <p:stCondLst>
                                            <p:cond delay="0"/>
                                          </p:stCondLst>
                                        </p:cTn>
                                        <p:tgtEl>
                                          <p:spTgt spid="18"/>
                                        </p:tgtEl>
                                        <p:attrNameLst>
                                          <p:attrName>style.visibility</p:attrName>
                                        </p:attrNameLst>
                                      </p:cBhvr>
                                      <p:to>
                                        <p:strVal val="visible"/>
                                      </p:to>
                                    </p:set>
                                    <p:anim calcmode="lin" valueType="num">
                                      <p:cBhvr additive="base">
                                        <p:cTn id="84" dur="500" fill="hold"/>
                                        <p:tgtEl>
                                          <p:spTgt spid="18"/>
                                        </p:tgtEl>
                                        <p:attrNameLst>
                                          <p:attrName>ppt_x</p:attrName>
                                        </p:attrNameLst>
                                      </p:cBhvr>
                                      <p:tavLst>
                                        <p:tav tm="0">
                                          <p:val>
                                            <p:strVal val="#ppt_x"/>
                                          </p:val>
                                        </p:tav>
                                        <p:tav tm="100000">
                                          <p:val>
                                            <p:strVal val="#ppt_x"/>
                                          </p:val>
                                        </p:tav>
                                      </p:tavLst>
                                    </p:anim>
                                    <p:anim calcmode="lin" valueType="num">
                                      <p:cBhvr additive="base">
                                        <p:cTn id="85"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86" fill="hold">
                      <p:stCondLst>
                        <p:cond delay="indefinite"/>
                      </p:stCondLst>
                      <p:childTnLst>
                        <p:par>
                          <p:cTn id="87" fill="hold">
                            <p:stCondLst>
                              <p:cond delay="0"/>
                            </p:stCondLst>
                            <p:childTnLst>
                              <p:par>
                                <p:cTn id="88" presetID="2" presetClass="entr" presetSubtype="4" fill="hold" nodeType="clickEffect">
                                  <p:stCondLst>
                                    <p:cond delay="0"/>
                                  </p:stCondLst>
                                  <p:childTnLst>
                                    <p:set>
                                      <p:cBhvr>
                                        <p:cTn id="89" dur="1" fill="hold">
                                          <p:stCondLst>
                                            <p:cond delay="0"/>
                                          </p:stCondLst>
                                        </p:cTn>
                                        <p:tgtEl>
                                          <p:spTgt spid="20"/>
                                        </p:tgtEl>
                                        <p:attrNameLst>
                                          <p:attrName>style.visibility</p:attrName>
                                        </p:attrNameLst>
                                      </p:cBhvr>
                                      <p:to>
                                        <p:strVal val="visible"/>
                                      </p:to>
                                    </p:set>
                                    <p:anim calcmode="lin" valueType="num">
                                      <p:cBhvr additive="base">
                                        <p:cTn id="90" dur="500" fill="hold"/>
                                        <p:tgtEl>
                                          <p:spTgt spid="20"/>
                                        </p:tgtEl>
                                        <p:attrNameLst>
                                          <p:attrName>ppt_x</p:attrName>
                                        </p:attrNameLst>
                                      </p:cBhvr>
                                      <p:tavLst>
                                        <p:tav tm="0">
                                          <p:val>
                                            <p:strVal val="#ppt_x"/>
                                          </p:val>
                                        </p:tav>
                                        <p:tav tm="100000">
                                          <p:val>
                                            <p:strVal val="#ppt_x"/>
                                          </p:val>
                                        </p:tav>
                                      </p:tavLst>
                                    </p:anim>
                                    <p:anim calcmode="lin" valueType="num">
                                      <p:cBhvr additive="base">
                                        <p:cTn id="91"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20"/>
          <p:cNvGrpSpPr/>
          <p:nvPr/>
        </p:nvGrpSpPr>
        <p:grpSpPr>
          <a:xfrm>
            <a:off x="1" y="266700"/>
            <a:ext cx="3695700" cy="672465"/>
            <a:chOff x="0" y="499"/>
            <a:chExt cx="7233" cy="1059"/>
          </a:xfrm>
        </p:grpSpPr>
        <p:sp>
          <p:nvSpPr>
            <p:cNvPr id="2" name="矩形 1"/>
            <p:cNvSpPr/>
            <p:nvPr/>
          </p:nvSpPr>
          <p:spPr>
            <a:xfrm>
              <a:off x="0" y="499"/>
              <a:ext cx="7066" cy="1059"/>
            </a:xfrm>
            <a:prstGeom prst="rect">
              <a:avLst/>
            </a:prstGeom>
            <a:solidFill>
              <a:srgbClr val="BFD3D1"/>
            </a:solidFill>
            <a:ln>
              <a:solidFill>
                <a:srgbClr val="BFD3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3" name="文本框 2"/>
            <p:cNvSpPr txBox="1"/>
            <p:nvPr/>
          </p:nvSpPr>
          <p:spPr>
            <a:xfrm>
              <a:off x="0" y="499"/>
              <a:ext cx="7233" cy="1016"/>
            </a:xfrm>
            <a:prstGeom prst="rect">
              <a:avLst/>
            </a:prstGeom>
            <a:noFill/>
          </p:spPr>
          <p:txBody>
            <a:bodyPr wrap="square" rtlCol="0">
              <a:spAutoFit/>
            </a:bodyPr>
            <a:lstStyle/>
            <a:p>
              <a:pPr marR="0" lvl="0" indent="0" algn="ctr" defTabSz="914400" rtl="0" eaLnBrk="1" fontAlgn="base" latinLnBrk="0" hangingPunct="1">
                <a:lnSpc>
                  <a:spcPct val="100000"/>
                </a:lnSpc>
                <a:spcBef>
                  <a:spcPct val="100000"/>
                </a:spcBef>
                <a:spcAft>
                  <a:spcPct val="0"/>
                </a:spcAft>
                <a:buClr>
                  <a:srgbClr val="333300"/>
                </a:buClr>
                <a:buSzTx/>
                <a:buFont typeface="Wingdings" panose="05000000000000000000" pitchFamily="2" charset="2"/>
                <a:buNone/>
                <a:defRPr/>
              </a:pPr>
              <a:r>
                <a:rPr lang="zh-CN" altLang="en-US" sz="3600" kern="0" noProof="0" dirty="0">
                  <a:ln>
                    <a:noFill/>
                  </a:ln>
                  <a:solidFill>
                    <a:schemeClr val="tx1"/>
                  </a:solidFill>
                  <a:effectLst/>
                  <a:uLnTx/>
                  <a:uFillTx/>
                  <a:latin typeface="黑体" panose="02010609060101010101" pitchFamily="49" charset="-122"/>
                  <a:ea typeface="黑体" panose="02010609060101010101" pitchFamily="49" charset="-122"/>
                  <a:cs typeface="黑体" panose="02010609060101010101" pitchFamily="49" charset="-122"/>
                  <a:sym typeface="+mn-ea"/>
                </a:rPr>
                <a:t>学习宏观的用处</a:t>
              </a:r>
            </a:p>
          </p:txBody>
        </p:sp>
      </p:grpSp>
      <p:sp>
        <p:nvSpPr>
          <p:cNvPr id="7" name="灯片编号占位符 6"/>
          <p:cNvSpPr>
            <a:spLocks noGrp="1"/>
          </p:cNvSpPr>
          <p:nvPr>
            <p:ph type="sldNum" sz="quarter" idx="12"/>
          </p:nvPr>
        </p:nvSpPr>
        <p:spPr/>
        <p:txBody>
          <a:bodyPr/>
          <a:lstStyle/>
          <a:p>
            <a:fld id="{49AE70B2-8BF9-45C0-BB95-33D1B9D3A854}" type="slidenum">
              <a:rPr lang="zh-CN" altLang="en-US" smtClean="0">
                <a:latin typeface="黑体" panose="02010609060101010101" pitchFamily="49" charset="-122"/>
                <a:ea typeface="黑体" panose="02010609060101010101" pitchFamily="49" charset="-122"/>
              </a:rPr>
              <a:pPr/>
              <a:t>5</a:t>
            </a:fld>
            <a:endParaRPr lang="zh-CN" altLang="en-US">
              <a:latin typeface="黑体" panose="02010609060101010101" pitchFamily="49" charset="-122"/>
              <a:ea typeface="黑体" panose="02010609060101010101" pitchFamily="49" charset="-122"/>
            </a:endParaRPr>
          </a:p>
        </p:txBody>
      </p:sp>
      <p:sp>
        <p:nvSpPr>
          <p:cNvPr id="5" name="矩形 4"/>
          <p:cNvSpPr/>
          <p:nvPr/>
        </p:nvSpPr>
        <p:spPr>
          <a:xfrm>
            <a:off x="10711180" y="119380"/>
            <a:ext cx="1372870" cy="1306195"/>
          </a:xfrm>
          <a:prstGeom prst="rect">
            <a:avLst/>
          </a:prstGeom>
          <a:solidFill>
            <a:schemeClr val="accent1">
              <a:alpha val="0"/>
            </a:schemeClr>
          </a:solidFill>
          <a:ln w="88900">
            <a:solidFill>
              <a:srgbClr val="F9C4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29" name="矩形 28"/>
          <p:cNvSpPr/>
          <p:nvPr/>
        </p:nvSpPr>
        <p:spPr>
          <a:xfrm>
            <a:off x="10417175" y="1173480"/>
            <a:ext cx="735965" cy="700405"/>
          </a:xfrm>
          <a:prstGeom prst="rect">
            <a:avLst/>
          </a:prstGeom>
          <a:solidFill>
            <a:schemeClr val="accent1">
              <a:alpha val="0"/>
            </a:schemeClr>
          </a:solidFill>
          <a:ln w="88900">
            <a:solidFill>
              <a:srgbClr val="BFD3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pic>
        <p:nvPicPr>
          <p:cNvPr id="11" name="图片 10">
            <a:extLst>
              <a:ext uri="{FF2B5EF4-FFF2-40B4-BE49-F238E27FC236}">
                <a16:creationId xmlns:a16="http://schemas.microsoft.com/office/drawing/2014/main" id="{805F1AF2-6B08-4739-B6CF-397DD26FDF14}"/>
              </a:ext>
            </a:extLst>
          </p:cNvPr>
          <p:cNvPicPr>
            <a:picLocks noChangeAspect="1"/>
          </p:cNvPicPr>
          <p:nvPr/>
        </p:nvPicPr>
        <p:blipFill>
          <a:blip r:embed="rId3"/>
          <a:stretch>
            <a:fillRect/>
          </a:stretch>
        </p:blipFill>
        <p:spPr>
          <a:xfrm>
            <a:off x="8021003" y="2595141"/>
            <a:ext cx="3376612" cy="4036059"/>
          </a:xfrm>
          <a:prstGeom prst="rect">
            <a:avLst/>
          </a:prstGeom>
        </p:spPr>
      </p:pic>
      <p:pic>
        <p:nvPicPr>
          <p:cNvPr id="8" name="图片 7">
            <a:extLst>
              <a:ext uri="{FF2B5EF4-FFF2-40B4-BE49-F238E27FC236}">
                <a16:creationId xmlns:a16="http://schemas.microsoft.com/office/drawing/2014/main" id="{92B09754-B008-440D-8AD4-5B1B86380A52}"/>
              </a:ext>
            </a:extLst>
          </p:cNvPr>
          <p:cNvPicPr>
            <a:picLocks noChangeAspect="1"/>
          </p:cNvPicPr>
          <p:nvPr/>
        </p:nvPicPr>
        <p:blipFill>
          <a:blip r:embed="rId4"/>
          <a:stretch>
            <a:fillRect/>
          </a:stretch>
        </p:blipFill>
        <p:spPr>
          <a:xfrm>
            <a:off x="7951223" y="119380"/>
            <a:ext cx="4174064" cy="2347595"/>
          </a:xfrm>
          <a:prstGeom prst="rect">
            <a:avLst/>
          </a:prstGeom>
        </p:spPr>
      </p:pic>
      <p:pic>
        <p:nvPicPr>
          <p:cNvPr id="16" name="图片 15">
            <a:extLst>
              <a:ext uri="{FF2B5EF4-FFF2-40B4-BE49-F238E27FC236}">
                <a16:creationId xmlns:a16="http://schemas.microsoft.com/office/drawing/2014/main" id="{E828B505-B6D1-4527-A71A-E976CBA62336}"/>
              </a:ext>
            </a:extLst>
          </p:cNvPr>
          <p:cNvPicPr>
            <a:picLocks noChangeAspect="1"/>
          </p:cNvPicPr>
          <p:nvPr/>
        </p:nvPicPr>
        <p:blipFill>
          <a:blip r:embed="rId5"/>
          <a:stretch>
            <a:fillRect/>
          </a:stretch>
        </p:blipFill>
        <p:spPr>
          <a:xfrm>
            <a:off x="3378349" y="1049473"/>
            <a:ext cx="4510087" cy="2099034"/>
          </a:xfrm>
          <a:prstGeom prst="rect">
            <a:avLst/>
          </a:prstGeom>
        </p:spPr>
      </p:pic>
      <p:pic>
        <p:nvPicPr>
          <p:cNvPr id="18" name="图片 17">
            <a:extLst>
              <a:ext uri="{FF2B5EF4-FFF2-40B4-BE49-F238E27FC236}">
                <a16:creationId xmlns:a16="http://schemas.microsoft.com/office/drawing/2014/main" id="{65379AD3-DF50-442F-84F0-F354CC87B10D}"/>
              </a:ext>
            </a:extLst>
          </p:cNvPr>
          <p:cNvPicPr>
            <a:picLocks noChangeAspect="1"/>
          </p:cNvPicPr>
          <p:nvPr/>
        </p:nvPicPr>
        <p:blipFill>
          <a:blip r:embed="rId6"/>
          <a:stretch>
            <a:fillRect/>
          </a:stretch>
        </p:blipFill>
        <p:spPr>
          <a:xfrm>
            <a:off x="3695701" y="524891"/>
            <a:ext cx="4053821" cy="400621"/>
          </a:xfrm>
          <a:prstGeom prst="rect">
            <a:avLst/>
          </a:prstGeom>
        </p:spPr>
      </p:pic>
      <p:pic>
        <p:nvPicPr>
          <p:cNvPr id="20" name="图片 19">
            <a:extLst>
              <a:ext uri="{FF2B5EF4-FFF2-40B4-BE49-F238E27FC236}">
                <a16:creationId xmlns:a16="http://schemas.microsoft.com/office/drawing/2014/main" id="{2BF76239-8B5A-4C35-90BB-836F60DB48B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368828" y="3299772"/>
            <a:ext cx="4387041" cy="3331428"/>
          </a:xfrm>
          <a:prstGeom prst="rect">
            <a:avLst/>
          </a:prstGeom>
        </p:spPr>
      </p:pic>
      <p:pic>
        <p:nvPicPr>
          <p:cNvPr id="23" name="图片 22">
            <a:extLst>
              <a:ext uri="{FF2B5EF4-FFF2-40B4-BE49-F238E27FC236}">
                <a16:creationId xmlns:a16="http://schemas.microsoft.com/office/drawing/2014/main" id="{B603551E-B37F-42EE-AF74-39A166A32CB3}"/>
              </a:ext>
            </a:extLst>
          </p:cNvPr>
          <p:cNvPicPr>
            <a:picLocks noChangeAspect="1"/>
          </p:cNvPicPr>
          <p:nvPr/>
        </p:nvPicPr>
        <p:blipFill>
          <a:blip r:embed="rId8"/>
          <a:stretch>
            <a:fillRect/>
          </a:stretch>
        </p:blipFill>
        <p:spPr>
          <a:xfrm>
            <a:off x="110957" y="1523682"/>
            <a:ext cx="2992737" cy="4572000"/>
          </a:xfrm>
          <a:prstGeom prst="rect">
            <a:avLst/>
          </a:prstGeom>
        </p:spPr>
      </p:pic>
    </p:spTree>
    <p:custDataLst>
      <p:tags r:id="rId1"/>
    </p:custDataLst>
    <p:extLst>
      <p:ext uri="{BB962C8B-B14F-4D97-AF65-F5344CB8AC3E}">
        <p14:creationId xmlns:p14="http://schemas.microsoft.com/office/powerpoint/2010/main" val="4293579579"/>
      </p:ext>
    </p:ext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500" fill="hold"/>
                                        <p:tgtEl>
                                          <p:spTgt spid="23"/>
                                        </p:tgtEl>
                                        <p:attrNameLst>
                                          <p:attrName>ppt_x</p:attrName>
                                        </p:attrNameLst>
                                      </p:cBhvr>
                                      <p:tavLst>
                                        <p:tav tm="0">
                                          <p:val>
                                            <p:strVal val="#ppt_x"/>
                                          </p:val>
                                        </p:tav>
                                        <p:tav tm="100000">
                                          <p:val>
                                            <p:strVal val="#ppt_x"/>
                                          </p:val>
                                        </p:tav>
                                      </p:tavLst>
                                    </p:anim>
                                    <p:anim calcmode="lin" valueType="num">
                                      <p:cBhvr additive="base">
                                        <p:cTn id="8"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8"/>
                                        </p:tgtEl>
                                        <p:attrNameLst>
                                          <p:attrName>style.visibility</p:attrName>
                                        </p:attrNameLst>
                                      </p:cBhvr>
                                      <p:to>
                                        <p:strVal val="visible"/>
                                      </p:to>
                                    </p:set>
                                    <p:anim calcmode="lin" valueType="num">
                                      <p:cBhvr additive="base">
                                        <p:cTn id="13" dur="500" fill="hold"/>
                                        <p:tgtEl>
                                          <p:spTgt spid="18"/>
                                        </p:tgtEl>
                                        <p:attrNameLst>
                                          <p:attrName>ppt_x</p:attrName>
                                        </p:attrNameLst>
                                      </p:cBhvr>
                                      <p:tavLst>
                                        <p:tav tm="0">
                                          <p:val>
                                            <p:strVal val="#ppt_x"/>
                                          </p:val>
                                        </p:tav>
                                        <p:tav tm="100000">
                                          <p:val>
                                            <p:strVal val="#ppt_x"/>
                                          </p:val>
                                        </p:tav>
                                      </p:tavLst>
                                    </p:anim>
                                    <p:anim calcmode="lin" valueType="num">
                                      <p:cBhvr additive="base">
                                        <p:cTn id="14" dur="500" fill="hold"/>
                                        <p:tgtEl>
                                          <p:spTgt spid="18"/>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anim calcmode="lin" valueType="num">
                                      <p:cBhvr additive="base">
                                        <p:cTn id="17" dur="500" fill="hold"/>
                                        <p:tgtEl>
                                          <p:spTgt spid="16"/>
                                        </p:tgtEl>
                                        <p:attrNameLst>
                                          <p:attrName>ppt_x</p:attrName>
                                        </p:attrNameLst>
                                      </p:cBhvr>
                                      <p:tavLst>
                                        <p:tav tm="0">
                                          <p:val>
                                            <p:strVal val="#ppt_x"/>
                                          </p:val>
                                        </p:tav>
                                        <p:tav tm="100000">
                                          <p:val>
                                            <p:strVal val="#ppt_x"/>
                                          </p:val>
                                        </p:tav>
                                      </p:tavLst>
                                    </p:anim>
                                    <p:anim calcmode="lin" valueType="num">
                                      <p:cBhvr additive="base">
                                        <p:cTn id="1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20"/>
                                        </p:tgtEl>
                                        <p:attrNameLst>
                                          <p:attrName>style.visibility</p:attrName>
                                        </p:attrNameLst>
                                      </p:cBhvr>
                                      <p:to>
                                        <p:strVal val="visible"/>
                                      </p:to>
                                    </p:set>
                                    <p:anim calcmode="lin" valueType="num">
                                      <p:cBhvr additive="base">
                                        <p:cTn id="23" dur="500" fill="hold"/>
                                        <p:tgtEl>
                                          <p:spTgt spid="20"/>
                                        </p:tgtEl>
                                        <p:attrNameLst>
                                          <p:attrName>ppt_x</p:attrName>
                                        </p:attrNameLst>
                                      </p:cBhvr>
                                      <p:tavLst>
                                        <p:tav tm="0">
                                          <p:val>
                                            <p:strVal val="#ppt_x"/>
                                          </p:val>
                                        </p:tav>
                                        <p:tav tm="100000">
                                          <p:val>
                                            <p:strVal val="#ppt_x"/>
                                          </p:val>
                                        </p:tav>
                                      </p:tavLst>
                                    </p:anim>
                                    <p:anim calcmode="lin" valueType="num">
                                      <p:cBhvr additive="base">
                                        <p:cTn id="24"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11"/>
                                        </p:tgtEl>
                                        <p:attrNameLst>
                                          <p:attrName>style.visibility</p:attrName>
                                        </p:attrNameLst>
                                      </p:cBhvr>
                                      <p:to>
                                        <p:strVal val="visible"/>
                                      </p:to>
                                    </p:set>
                                    <p:anim calcmode="lin" valueType="num">
                                      <p:cBhvr additive="base">
                                        <p:cTn id="29" dur="500" fill="hold"/>
                                        <p:tgtEl>
                                          <p:spTgt spid="11"/>
                                        </p:tgtEl>
                                        <p:attrNameLst>
                                          <p:attrName>ppt_x</p:attrName>
                                        </p:attrNameLst>
                                      </p:cBhvr>
                                      <p:tavLst>
                                        <p:tav tm="0">
                                          <p:val>
                                            <p:strVal val="#ppt_x"/>
                                          </p:val>
                                        </p:tav>
                                        <p:tav tm="100000">
                                          <p:val>
                                            <p:strVal val="#ppt_x"/>
                                          </p:val>
                                        </p:tav>
                                      </p:tavLst>
                                    </p:anim>
                                    <p:anim calcmode="lin" valueType="num">
                                      <p:cBhvr additive="base">
                                        <p:cTn id="30"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8"/>
                                        </p:tgtEl>
                                        <p:attrNameLst>
                                          <p:attrName>style.visibility</p:attrName>
                                        </p:attrNameLst>
                                      </p:cBhvr>
                                      <p:to>
                                        <p:strVal val="visible"/>
                                      </p:to>
                                    </p:set>
                                    <p:anim calcmode="lin" valueType="num">
                                      <p:cBhvr additive="base">
                                        <p:cTn id="35" dur="500" fill="hold"/>
                                        <p:tgtEl>
                                          <p:spTgt spid="8"/>
                                        </p:tgtEl>
                                        <p:attrNameLst>
                                          <p:attrName>ppt_x</p:attrName>
                                        </p:attrNameLst>
                                      </p:cBhvr>
                                      <p:tavLst>
                                        <p:tav tm="0">
                                          <p:val>
                                            <p:strVal val="#ppt_x"/>
                                          </p:val>
                                        </p:tav>
                                        <p:tav tm="100000">
                                          <p:val>
                                            <p:strVal val="#ppt_x"/>
                                          </p:val>
                                        </p:tav>
                                      </p:tavLst>
                                    </p:anim>
                                    <p:anim calcmode="lin" valueType="num">
                                      <p:cBhvr additive="base">
                                        <p:cTn id="3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演示文稿1_03"/>
          <p:cNvPicPr>
            <a:picLocks noChangeAspect="1"/>
          </p:cNvPicPr>
          <p:nvPr/>
        </p:nvPicPr>
        <p:blipFill>
          <a:blip r:embed="rId3" cstate="print">
            <a:lum bright="-30000" contrast="54000"/>
          </a:blip>
          <a:stretch>
            <a:fillRect/>
          </a:stretch>
        </p:blipFill>
        <p:spPr>
          <a:xfrm>
            <a:off x="0" y="0"/>
            <a:ext cx="12192000" cy="6858000"/>
          </a:xfrm>
          <a:prstGeom prst="rect">
            <a:avLst/>
          </a:prstGeom>
          <a:solidFill>
            <a:schemeClr val="accent2"/>
          </a:solidFill>
          <a:ln>
            <a:noFill/>
          </a:ln>
        </p:spPr>
      </p:pic>
      <p:sp>
        <p:nvSpPr>
          <p:cNvPr id="3" name="文本框 2"/>
          <p:cNvSpPr txBox="1"/>
          <p:nvPr/>
        </p:nvSpPr>
        <p:spPr>
          <a:xfrm>
            <a:off x="2985770" y="2196465"/>
            <a:ext cx="1290320" cy="4256405"/>
          </a:xfrm>
          <a:prstGeom prst="rect">
            <a:avLst/>
          </a:prstGeom>
          <a:noFill/>
        </p:spPr>
        <p:txBody>
          <a:bodyPr vert="eaVert" wrap="square" rtlCol="0">
            <a:spAutoFit/>
          </a:bodyPr>
          <a:lstStyle/>
          <a:p>
            <a:pPr algn="ctr" defTabSz="914400">
              <a:buClrTx/>
              <a:buSzTx/>
              <a:buFontTx/>
            </a:pPr>
            <a:r>
              <a:rPr lang="zh-CN" altLang="en-US" sz="7200" b="1">
                <a:gradFill>
                  <a:gsLst>
                    <a:gs pos="0">
                      <a:srgbClr val="23607C"/>
                    </a:gs>
                    <a:gs pos="100000">
                      <a:srgbClr val="0C364F"/>
                    </a:gs>
                  </a:gsLst>
                  <a:lin scaled="1"/>
                </a:gradFill>
                <a:latin typeface="黑体" panose="02010609060101010101" pitchFamily="49" charset="-122"/>
                <a:ea typeface="黑体" panose="02010609060101010101" pitchFamily="49" charset="-122"/>
                <a:cs typeface="黑体" panose="02010609060101010101" pitchFamily="49" charset="-122"/>
                <a:sym typeface="+mn-ea"/>
              </a:rPr>
              <a:t>内容提要</a:t>
            </a:r>
          </a:p>
        </p:txBody>
      </p:sp>
      <p:cxnSp>
        <p:nvCxnSpPr>
          <p:cNvPr id="5" name="直接连接符 4"/>
          <p:cNvCxnSpPr/>
          <p:nvPr/>
        </p:nvCxnSpPr>
        <p:spPr>
          <a:xfrm flipH="1">
            <a:off x="4276090" y="2738755"/>
            <a:ext cx="5715" cy="319278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4948555" y="2937510"/>
            <a:ext cx="3978910" cy="460375"/>
          </a:xfrm>
          <a:prstGeom prst="rect">
            <a:avLst/>
          </a:prstGeom>
          <a:noFill/>
        </p:spPr>
        <p:txBody>
          <a:bodyPr wrap="square" rtlCol="0">
            <a:spAutoFit/>
          </a:bodyPr>
          <a:lstStyle/>
          <a:p>
            <a:pPr algn="l">
              <a:buClrTx/>
              <a:buSzTx/>
              <a:buFontTx/>
            </a:pPr>
            <a:r>
              <a:rPr lang="zh-CN" altLang="en-US" sz="2400" dirty="0">
                <a:latin typeface="黑体" panose="02010609060101010101" pitchFamily="49" charset="-122"/>
                <a:ea typeface="黑体" panose="02010609060101010101" pitchFamily="49" charset="-122"/>
                <a:sym typeface="+mn-ea"/>
              </a:rPr>
              <a:t>宏观经济学的概念</a:t>
            </a:r>
            <a:endParaRPr lang="zh-CN" altLang="de-DE" sz="2400" dirty="0">
              <a:latin typeface="黑体" panose="02010609060101010101" pitchFamily="49" charset="-122"/>
              <a:ea typeface="黑体" panose="02010609060101010101" pitchFamily="49" charset="-122"/>
              <a:sym typeface="+mn-ea"/>
            </a:endParaRPr>
          </a:p>
        </p:txBody>
      </p:sp>
      <p:sp>
        <p:nvSpPr>
          <p:cNvPr id="7" name="文本框 6"/>
          <p:cNvSpPr txBox="1"/>
          <p:nvPr/>
        </p:nvSpPr>
        <p:spPr>
          <a:xfrm>
            <a:off x="4948555" y="4008755"/>
            <a:ext cx="5307965" cy="460375"/>
          </a:xfrm>
          <a:prstGeom prst="rect">
            <a:avLst/>
          </a:prstGeom>
          <a:noFill/>
        </p:spPr>
        <p:txBody>
          <a:bodyPr wrap="square" rtlCol="0">
            <a:spAutoFit/>
          </a:bodyPr>
          <a:lstStyle/>
          <a:p>
            <a:r>
              <a:rPr lang="zh-CN" altLang="en-US" sz="2400" dirty="0">
                <a:latin typeface="黑体" panose="02010609060101010101" pitchFamily="49" charset="-122"/>
                <a:ea typeface="黑体" panose="02010609060101010101" pitchFamily="49" charset="-122"/>
                <a:sym typeface="+mn-ea"/>
              </a:rPr>
              <a:t>宏观经济学的研究主题</a:t>
            </a:r>
            <a:endParaRPr lang="zh-CN" altLang="de-DE" sz="2400" b="0" dirty="0">
              <a:latin typeface="黑体" panose="02010609060101010101" pitchFamily="49" charset="-122"/>
              <a:ea typeface="黑体" panose="02010609060101010101" pitchFamily="49" charset="-122"/>
              <a:sym typeface="+mn-ea"/>
            </a:endParaRPr>
          </a:p>
        </p:txBody>
      </p:sp>
      <p:sp>
        <p:nvSpPr>
          <p:cNvPr id="8" name="文本框 7"/>
          <p:cNvSpPr txBox="1"/>
          <p:nvPr/>
        </p:nvSpPr>
        <p:spPr>
          <a:xfrm>
            <a:off x="4948555" y="5069840"/>
            <a:ext cx="5306695" cy="460375"/>
          </a:xfrm>
          <a:prstGeom prst="rect">
            <a:avLst/>
          </a:prstGeom>
          <a:noFill/>
        </p:spPr>
        <p:txBody>
          <a:bodyPr wrap="square" rtlCol="0">
            <a:spAutoFit/>
          </a:bodyPr>
          <a:lstStyle/>
          <a:p>
            <a:pPr algn="l">
              <a:buClrTx/>
              <a:buSzTx/>
              <a:buFontTx/>
            </a:pPr>
            <a:r>
              <a:rPr lang="zh-CN" altLang="en-US" sz="2400" dirty="0">
                <a:latin typeface="黑体" panose="02010609060101010101" pitchFamily="49" charset="-122"/>
                <a:ea typeface="黑体" panose="02010609060101010101" pitchFamily="49" charset="-122"/>
                <a:sym typeface="+mn-ea"/>
              </a:rPr>
              <a:t>宏观经济学的研究方法</a:t>
            </a:r>
            <a:endParaRPr lang="zh-CN" altLang="de-DE" sz="2400" dirty="0">
              <a:latin typeface="黑体" panose="02010609060101010101" pitchFamily="49" charset="-122"/>
              <a:ea typeface="黑体" panose="02010609060101010101" pitchFamily="49" charset="-122"/>
              <a:sym typeface="+mn-ea"/>
            </a:endParaRPr>
          </a:p>
        </p:txBody>
      </p:sp>
      <p:grpSp>
        <p:nvGrpSpPr>
          <p:cNvPr id="16" name="组合 15"/>
          <p:cNvGrpSpPr/>
          <p:nvPr/>
        </p:nvGrpSpPr>
        <p:grpSpPr>
          <a:xfrm>
            <a:off x="4545330" y="3017520"/>
            <a:ext cx="341630" cy="299720"/>
            <a:chOff x="8728" y="2696"/>
            <a:chExt cx="538" cy="472"/>
          </a:xfrm>
        </p:grpSpPr>
        <p:sp>
          <p:nvSpPr>
            <p:cNvPr id="14" name="椭圆 13"/>
            <p:cNvSpPr/>
            <p:nvPr/>
          </p:nvSpPr>
          <p:spPr>
            <a:xfrm>
              <a:off x="8728" y="2696"/>
              <a:ext cx="538" cy="472"/>
            </a:xfrm>
            <a:prstGeom prst="ellipse">
              <a:avLst/>
            </a:prstGeom>
            <a:solidFill>
              <a:schemeClr val="accent1">
                <a:alpha val="0"/>
              </a:schemeClr>
            </a:solidFill>
            <a:ln w="44450">
              <a:solidFill>
                <a:srgbClr val="F9C4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15" name="椭圆 14"/>
            <p:cNvSpPr/>
            <p:nvPr/>
          </p:nvSpPr>
          <p:spPr>
            <a:xfrm>
              <a:off x="8841" y="2810"/>
              <a:ext cx="311" cy="245"/>
            </a:xfrm>
            <a:prstGeom prst="ellipse">
              <a:avLst/>
            </a:prstGeom>
            <a:solidFill>
              <a:srgbClr val="BFD3D1"/>
            </a:solidFill>
            <a:ln>
              <a:solidFill>
                <a:srgbClr val="BFD3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grpSp>
      <p:grpSp>
        <p:nvGrpSpPr>
          <p:cNvPr id="17" name="组合 16"/>
          <p:cNvGrpSpPr/>
          <p:nvPr/>
        </p:nvGrpSpPr>
        <p:grpSpPr>
          <a:xfrm>
            <a:off x="4544695" y="4088765"/>
            <a:ext cx="341630" cy="299720"/>
            <a:chOff x="8728" y="2696"/>
            <a:chExt cx="538" cy="472"/>
          </a:xfrm>
        </p:grpSpPr>
        <p:sp>
          <p:nvSpPr>
            <p:cNvPr id="18" name="椭圆 17"/>
            <p:cNvSpPr/>
            <p:nvPr/>
          </p:nvSpPr>
          <p:spPr>
            <a:xfrm>
              <a:off x="8728" y="2696"/>
              <a:ext cx="538" cy="472"/>
            </a:xfrm>
            <a:prstGeom prst="ellipse">
              <a:avLst/>
            </a:prstGeom>
            <a:solidFill>
              <a:schemeClr val="accent1">
                <a:alpha val="0"/>
              </a:schemeClr>
            </a:solidFill>
            <a:ln w="44450">
              <a:solidFill>
                <a:srgbClr val="F9C4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19" name="椭圆 18"/>
            <p:cNvSpPr/>
            <p:nvPr/>
          </p:nvSpPr>
          <p:spPr>
            <a:xfrm>
              <a:off x="8841" y="2810"/>
              <a:ext cx="311" cy="245"/>
            </a:xfrm>
            <a:prstGeom prst="ellipse">
              <a:avLst/>
            </a:prstGeom>
            <a:solidFill>
              <a:srgbClr val="BFD3D1"/>
            </a:solidFill>
            <a:ln>
              <a:solidFill>
                <a:srgbClr val="BFD3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grpSp>
      <p:grpSp>
        <p:nvGrpSpPr>
          <p:cNvPr id="20" name="组合 19"/>
          <p:cNvGrpSpPr/>
          <p:nvPr/>
        </p:nvGrpSpPr>
        <p:grpSpPr>
          <a:xfrm>
            <a:off x="4545330" y="5149850"/>
            <a:ext cx="341630" cy="299720"/>
            <a:chOff x="8728" y="2696"/>
            <a:chExt cx="538" cy="472"/>
          </a:xfrm>
        </p:grpSpPr>
        <p:sp>
          <p:nvSpPr>
            <p:cNvPr id="21" name="椭圆 20"/>
            <p:cNvSpPr/>
            <p:nvPr/>
          </p:nvSpPr>
          <p:spPr>
            <a:xfrm>
              <a:off x="8728" y="2696"/>
              <a:ext cx="538" cy="472"/>
            </a:xfrm>
            <a:prstGeom prst="ellipse">
              <a:avLst/>
            </a:prstGeom>
            <a:solidFill>
              <a:schemeClr val="accent1">
                <a:alpha val="0"/>
              </a:schemeClr>
            </a:solidFill>
            <a:ln w="44450">
              <a:solidFill>
                <a:srgbClr val="F9C4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22" name="椭圆 21"/>
            <p:cNvSpPr/>
            <p:nvPr/>
          </p:nvSpPr>
          <p:spPr>
            <a:xfrm>
              <a:off x="8841" y="2810"/>
              <a:ext cx="311" cy="245"/>
            </a:xfrm>
            <a:prstGeom prst="ellipse">
              <a:avLst/>
            </a:prstGeom>
            <a:solidFill>
              <a:srgbClr val="BFD3D1"/>
            </a:solidFill>
            <a:ln>
              <a:solidFill>
                <a:srgbClr val="BFD3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grpSp>
    </p:spTree>
    <p:custDataLst>
      <p:tags r:id="rId1"/>
    </p:custData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演示文稿1_04"/>
          <p:cNvPicPr>
            <a:picLocks noChangeAspect="1"/>
          </p:cNvPicPr>
          <p:nvPr/>
        </p:nvPicPr>
        <p:blipFill>
          <a:blip r:embed="rId3" cstate="print">
            <a:lum bright="-30000" contrast="54000"/>
          </a:blip>
          <a:stretch>
            <a:fillRect/>
          </a:stretch>
        </p:blipFill>
        <p:spPr>
          <a:xfrm>
            <a:off x="0" y="0"/>
            <a:ext cx="12266930" cy="6899910"/>
          </a:xfrm>
          <a:prstGeom prst="rect">
            <a:avLst/>
          </a:prstGeom>
          <a:solidFill>
            <a:schemeClr val="accent2"/>
          </a:solidFill>
          <a:ln>
            <a:noFill/>
          </a:ln>
        </p:spPr>
      </p:pic>
      <p:sp>
        <p:nvSpPr>
          <p:cNvPr id="6" name="文本框 5"/>
          <p:cNvSpPr txBox="1"/>
          <p:nvPr/>
        </p:nvSpPr>
        <p:spPr>
          <a:xfrm>
            <a:off x="-1" y="2275840"/>
            <a:ext cx="7574507" cy="2215991"/>
          </a:xfrm>
          <a:prstGeom prst="rect">
            <a:avLst/>
          </a:prstGeom>
          <a:noFill/>
        </p:spPr>
        <p:txBody>
          <a:bodyPr wrap="square" rtlCol="0">
            <a:spAutoFit/>
          </a:bodyPr>
          <a:lstStyle/>
          <a:p>
            <a:pPr algn="l">
              <a:buClrTx/>
              <a:buSzTx/>
              <a:buFontTx/>
            </a:pPr>
            <a:r>
              <a:rPr lang="zh-CN" altLang="en-US" sz="7200" dirty="0">
                <a:gradFill>
                  <a:gsLst>
                    <a:gs pos="0">
                      <a:srgbClr val="23607C"/>
                    </a:gs>
                    <a:gs pos="100000">
                      <a:srgbClr val="0C364F"/>
                    </a:gs>
                  </a:gsLst>
                  <a:lin scaled="1"/>
                </a:gradFill>
                <a:latin typeface="黑体" panose="02010609060101010101" pitchFamily="49" charset="-122"/>
                <a:ea typeface="黑体" panose="02010609060101010101" pitchFamily="49" charset="-122"/>
                <a:cs typeface="黑体" panose="02010609060101010101" pitchFamily="49" charset="-122"/>
                <a:sym typeface="+mn-ea"/>
              </a:rPr>
              <a:t>§</a:t>
            </a:r>
            <a:r>
              <a:rPr lang="en-US" altLang="zh-CN" sz="7200" dirty="0">
                <a:gradFill>
                  <a:gsLst>
                    <a:gs pos="0">
                      <a:srgbClr val="23607C"/>
                    </a:gs>
                    <a:gs pos="100000">
                      <a:srgbClr val="0C364F"/>
                    </a:gs>
                  </a:gsLst>
                  <a:lin scaled="1"/>
                </a:gradFill>
                <a:latin typeface="黑体" panose="02010609060101010101" pitchFamily="49" charset="-122"/>
                <a:ea typeface="黑体" panose="02010609060101010101" pitchFamily="49" charset="-122"/>
                <a:cs typeface="黑体" panose="02010609060101010101" pitchFamily="49" charset="-122"/>
                <a:sym typeface="+mn-ea"/>
              </a:rPr>
              <a:t>7</a:t>
            </a:r>
            <a:r>
              <a:rPr lang="zh-CN" altLang="en-US" sz="7200" dirty="0">
                <a:gradFill>
                  <a:gsLst>
                    <a:gs pos="0">
                      <a:srgbClr val="23607C"/>
                    </a:gs>
                    <a:gs pos="100000">
                      <a:srgbClr val="0C364F"/>
                    </a:gs>
                  </a:gsLst>
                  <a:lin scaled="1"/>
                </a:gradFill>
                <a:latin typeface="黑体" panose="02010609060101010101" pitchFamily="49" charset="-122"/>
                <a:ea typeface="黑体" panose="02010609060101010101" pitchFamily="49" charset="-122"/>
                <a:cs typeface="黑体" panose="02010609060101010101" pitchFamily="49" charset="-122"/>
                <a:sym typeface="+mn-ea"/>
              </a:rPr>
              <a:t>.1</a:t>
            </a:r>
          </a:p>
          <a:p>
            <a:pPr algn="l">
              <a:buClrTx/>
              <a:buSzTx/>
              <a:buFontTx/>
            </a:pPr>
            <a:r>
              <a:rPr lang="zh-CN" altLang="en-US" sz="6600" dirty="0">
                <a:gradFill>
                  <a:gsLst>
                    <a:gs pos="0">
                      <a:srgbClr val="23607C"/>
                    </a:gs>
                    <a:gs pos="100000">
                      <a:srgbClr val="0C364F"/>
                    </a:gs>
                  </a:gsLst>
                  <a:lin scaled="1"/>
                </a:gradFill>
                <a:latin typeface="黑体" panose="02010609060101010101" pitchFamily="49" charset="-122"/>
                <a:ea typeface="黑体" panose="02010609060101010101" pitchFamily="49" charset="-122"/>
                <a:cs typeface="黑体" panose="02010609060101010101" pitchFamily="49" charset="-122"/>
                <a:sym typeface="+mn-ea"/>
              </a:rPr>
              <a:t>宏观经济学的概念</a:t>
            </a:r>
          </a:p>
        </p:txBody>
      </p:sp>
      <p:sp>
        <p:nvSpPr>
          <p:cNvPr id="2" name="灯片编号占位符 1"/>
          <p:cNvSpPr>
            <a:spLocks noGrp="1"/>
          </p:cNvSpPr>
          <p:nvPr>
            <p:ph type="sldNum" sz="quarter" idx="12"/>
          </p:nvPr>
        </p:nvSpPr>
        <p:spPr/>
        <p:txBody>
          <a:bodyPr/>
          <a:lstStyle/>
          <a:p>
            <a:fld id="{49AE70B2-8BF9-45C0-BB95-33D1B9D3A854}" type="slidenum">
              <a:rPr lang="zh-CN" altLang="en-US" smtClean="0">
                <a:latin typeface="黑体" panose="02010609060101010101" pitchFamily="49" charset="-122"/>
                <a:ea typeface="黑体" panose="02010609060101010101" pitchFamily="49" charset="-122"/>
              </a:rPr>
              <a:pPr/>
              <a:t>7</a:t>
            </a:fld>
            <a:endParaRPr lang="zh-CN" altLang="en-US">
              <a:latin typeface="黑体" panose="02010609060101010101" pitchFamily="49" charset="-122"/>
              <a:ea typeface="黑体" panose="02010609060101010101" pitchFamily="49" charset="-122"/>
            </a:endParaRPr>
          </a:p>
        </p:txBody>
      </p:sp>
    </p:spTree>
    <p:custDataLst>
      <p:tags r:id="rId1"/>
    </p:custDataLst>
  </p:cSld>
  <p:clrMapOvr>
    <a:masterClrMapping/>
  </p:clrMapOvr>
  <p:transition>
    <p:random/>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20"/>
          <p:cNvGrpSpPr/>
          <p:nvPr/>
        </p:nvGrpSpPr>
        <p:grpSpPr>
          <a:xfrm>
            <a:off x="0" y="266700"/>
            <a:ext cx="5581650" cy="672465"/>
            <a:chOff x="0" y="499"/>
            <a:chExt cx="8295" cy="1059"/>
          </a:xfrm>
        </p:grpSpPr>
        <p:sp>
          <p:nvSpPr>
            <p:cNvPr id="2" name="矩形 1"/>
            <p:cNvSpPr/>
            <p:nvPr/>
          </p:nvSpPr>
          <p:spPr>
            <a:xfrm>
              <a:off x="0" y="499"/>
              <a:ext cx="7066" cy="1059"/>
            </a:xfrm>
            <a:prstGeom prst="rect">
              <a:avLst/>
            </a:prstGeom>
            <a:solidFill>
              <a:srgbClr val="BFD3D1"/>
            </a:solidFill>
            <a:ln>
              <a:solidFill>
                <a:srgbClr val="BFD3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3" name="文本框 2"/>
            <p:cNvSpPr txBox="1"/>
            <p:nvPr/>
          </p:nvSpPr>
          <p:spPr>
            <a:xfrm>
              <a:off x="0" y="499"/>
              <a:ext cx="8295" cy="1018"/>
            </a:xfrm>
            <a:prstGeom prst="rect">
              <a:avLst/>
            </a:prstGeom>
            <a:noFill/>
          </p:spPr>
          <p:txBody>
            <a:bodyPr wrap="square" rtlCol="0">
              <a:spAutoFit/>
            </a:bodyPr>
            <a:lstStyle/>
            <a:p>
              <a:pPr marR="0" lvl="0" indent="0" algn="l" defTabSz="914400" rtl="0" eaLnBrk="1" fontAlgn="base" latinLnBrk="0" hangingPunct="1">
                <a:lnSpc>
                  <a:spcPct val="100000"/>
                </a:lnSpc>
                <a:spcBef>
                  <a:spcPct val="100000"/>
                </a:spcBef>
                <a:spcAft>
                  <a:spcPct val="0"/>
                </a:spcAft>
                <a:buClr>
                  <a:srgbClr val="333300"/>
                </a:buClr>
                <a:buSzTx/>
                <a:buFont typeface="Wingdings" panose="05000000000000000000" pitchFamily="2" charset="2"/>
                <a:buNone/>
                <a:defRPr/>
              </a:pPr>
              <a:r>
                <a:rPr lang="zh-CN" altLang="en-US" sz="3600" kern="0" noProof="0" dirty="0">
                  <a:ln>
                    <a:noFill/>
                  </a:ln>
                  <a:solidFill>
                    <a:schemeClr val="tx1"/>
                  </a:solidFill>
                  <a:effectLst/>
                  <a:uLnTx/>
                  <a:uFillTx/>
                  <a:latin typeface="黑体" panose="02010609060101010101" pitchFamily="49" charset="-122"/>
                  <a:ea typeface="黑体" panose="02010609060101010101" pitchFamily="49" charset="-122"/>
                  <a:cs typeface="黑体" panose="02010609060101010101" pitchFamily="49" charset="-122"/>
                  <a:sym typeface="+mn-ea"/>
                </a:rPr>
                <a:t>一、宏观经济学的概念</a:t>
              </a:r>
            </a:p>
          </p:txBody>
        </p:sp>
      </p:grpSp>
      <p:sp>
        <p:nvSpPr>
          <p:cNvPr id="7" name="灯片编号占位符 6"/>
          <p:cNvSpPr>
            <a:spLocks noGrp="1"/>
          </p:cNvSpPr>
          <p:nvPr>
            <p:ph type="sldNum" sz="quarter" idx="12"/>
          </p:nvPr>
        </p:nvSpPr>
        <p:spPr/>
        <p:txBody>
          <a:bodyPr/>
          <a:lstStyle/>
          <a:p>
            <a:fld id="{49AE70B2-8BF9-45C0-BB95-33D1B9D3A854}" type="slidenum">
              <a:rPr lang="zh-CN" altLang="en-US" smtClean="0">
                <a:latin typeface="黑体" panose="02010609060101010101" pitchFamily="49" charset="-122"/>
                <a:ea typeface="黑体" panose="02010609060101010101" pitchFamily="49" charset="-122"/>
              </a:rPr>
              <a:pPr/>
              <a:t>8</a:t>
            </a:fld>
            <a:endParaRPr lang="zh-CN" altLang="en-US">
              <a:latin typeface="黑体" panose="02010609060101010101" pitchFamily="49" charset="-122"/>
              <a:ea typeface="黑体" panose="02010609060101010101" pitchFamily="49" charset="-122"/>
            </a:endParaRPr>
          </a:p>
        </p:txBody>
      </p:sp>
      <p:sp>
        <p:nvSpPr>
          <p:cNvPr id="4" name="文本框 3"/>
          <p:cNvSpPr txBox="1"/>
          <p:nvPr/>
        </p:nvSpPr>
        <p:spPr>
          <a:xfrm>
            <a:off x="516360" y="1518417"/>
            <a:ext cx="9742065" cy="1212833"/>
          </a:xfrm>
          <a:prstGeom prst="rect">
            <a:avLst/>
          </a:prstGeom>
          <a:noFill/>
        </p:spPr>
        <p:txBody>
          <a:bodyPr wrap="square" rtlCol="0" anchor="t">
            <a:spAutoFit/>
          </a:bodyPr>
          <a:lstStyle/>
          <a:p>
            <a:pPr marL="0" indent="0" eaLnBrk="1" hangingPunct="1">
              <a:lnSpc>
                <a:spcPct val="200000"/>
              </a:lnSpc>
              <a:spcBef>
                <a:spcPct val="100000"/>
              </a:spcBef>
              <a:buClr>
                <a:srgbClr val="333300"/>
              </a:buClr>
              <a:buNone/>
            </a:pPr>
            <a:r>
              <a:rPr lang="zh-CN" altLang="en-US" sz="2000" dirty="0">
                <a:latin typeface="黑体" panose="02010609060101010101" pitchFamily="49" charset="-122"/>
                <a:ea typeface="黑体" panose="02010609060101010101" pitchFamily="49" charset="-122"/>
                <a:sym typeface="+mn-ea"/>
              </a:rPr>
              <a:t>    宏观经济学就是把一个社会视为一个经济运行的整体，主要考察该经济体的总量指标，如产品和服务的总产量、价格水平、失业等的决定因素及其变动规律。</a:t>
            </a:r>
            <a:endParaRPr lang="en-US" altLang="zh-CN" sz="2000" dirty="0">
              <a:latin typeface="黑体" panose="02010609060101010101" pitchFamily="49" charset="-122"/>
              <a:ea typeface="黑体" panose="02010609060101010101" pitchFamily="49" charset="-122"/>
              <a:sym typeface="+mn-ea"/>
            </a:endParaRPr>
          </a:p>
        </p:txBody>
      </p:sp>
      <p:sp>
        <p:nvSpPr>
          <p:cNvPr id="5" name="矩形 4"/>
          <p:cNvSpPr/>
          <p:nvPr/>
        </p:nvSpPr>
        <p:spPr>
          <a:xfrm>
            <a:off x="10711180" y="119380"/>
            <a:ext cx="1372870" cy="1306195"/>
          </a:xfrm>
          <a:prstGeom prst="rect">
            <a:avLst/>
          </a:prstGeom>
          <a:solidFill>
            <a:schemeClr val="accent1">
              <a:alpha val="0"/>
            </a:schemeClr>
          </a:solidFill>
          <a:ln w="88900">
            <a:solidFill>
              <a:srgbClr val="F9C4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29" name="矩形 28"/>
          <p:cNvSpPr/>
          <p:nvPr/>
        </p:nvSpPr>
        <p:spPr>
          <a:xfrm>
            <a:off x="10417175" y="1173480"/>
            <a:ext cx="735965" cy="700405"/>
          </a:xfrm>
          <a:prstGeom prst="rect">
            <a:avLst/>
          </a:prstGeom>
          <a:solidFill>
            <a:schemeClr val="accent1">
              <a:alpha val="0"/>
            </a:schemeClr>
          </a:solidFill>
          <a:ln w="88900">
            <a:solidFill>
              <a:srgbClr val="BFD3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8" name="文本框 7"/>
          <p:cNvSpPr txBox="1"/>
          <p:nvPr/>
        </p:nvSpPr>
        <p:spPr>
          <a:xfrm>
            <a:off x="516360" y="4438452"/>
            <a:ext cx="9637290" cy="1212833"/>
          </a:xfrm>
          <a:prstGeom prst="rect">
            <a:avLst/>
          </a:prstGeom>
          <a:noFill/>
        </p:spPr>
        <p:txBody>
          <a:bodyPr wrap="square" rtlCol="0" anchor="t">
            <a:spAutoFit/>
          </a:bodyPr>
          <a:lstStyle/>
          <a:p>
            <a:pPr marL="0" indent="0" eaLnBrk="1" hangingPunct="1">
              <a:lnSpc>
                <a:spcPct val="200000"/>
              </a:lnSpc>
              <a:spcBef>
                <a:spcPct val="100000"/>
              </a:spcBef>
              <a:buClr>
                <a:srgbClr val="333300"/>
              </a:buClr>
              <a:buNone/>
            </a:pPr>
            <a:r>
              <a:rPr lang="zh-CN" altLang="en-US" sz="2000" dirty="0">
                <a:latin typeface="黑体" panose="02010609060101010101" pitchFamily="49" charset="-122"/>
                <a:ea typeface="黑体" panose="02010609060101010101" pitchFamily="49" charset="-122"/>
                <a:sym typeface="+mn-ea"/>
              </a:rPr>
              <a:t>    宏观经济学的最终研究目标是通过对这些问题的研究，提高整个经济社会的资源利用效率。</a:t>
            </a:r>
          </a:p>
        </p:txBody>
      </p:sp>
      <p:sp>
        <p:nvSpPr>
          <p:cNvPr id="11" name="文本框 10">
            <a:extLst>
              <a:ext uri="{FF2B5EF4-FFF2-40B4-BE49-F238E27FC236}">
                <a16:creationId xmlns:a16="http://schemas.microsoft.com/office/drawing/2014/main" id="{1E67E39A-93A8-424D-A597-A3C5D6A3B010}"/>
              </a:ext>
            </a:extLst>
          </p:cNvPr>
          <p:cNvSpPr txBox="1"/>
          <p:nvPr/>
        </p:nvSpPr>
        <p:spPr>
          <a:xfrm>
            <a:off x="1073890" y="3230370"/>
            <a:ext cx="9637290" cy="597279"/>
          </a:xfrm>
          <a:prstGeom prst="rect">
            <a:avLst/>
          </a:prstGeom>
          <a:noFill/>
        </p:spPr>
        <p:txBody>
          <a:bodyPr wrap="square" rtlCol="0" anchor="t">
            <a:spAutoFit/>
          </a:bodyPr>
          <a:lstStyle/>
          <a:p>
            <a:pPr>
              <a:lnSpc>
                <a:spcPct val="200000"/>
              </a:lnSpc>
              <a:spcBef>
                <a:spcPct val="100000"/>
              </a:spcBef>
              <a:buClr>
                <a:srgbClr val="333300"/>
              </a:buClr>
            </a:pPr>
            <a:r>
              <a:rPr lang="zh-CN" altLang="en-US" sz="2000" kern="0" dirty="0">
                <a:solidFill>
                  <a:srgbClr val="333300"/>
                </a:solidFill>
                <a:latin typeface="黑体" panose="02010609060101010101" pitchFamily="49" charset="-122"/>
                <a:ea typeface="黑体" panose="02010609060101010101" pitchFamily="49" charset="-122"/>
                <a:sym typeface="+mn-ea"/>
              </a:rPr>
              <a:t>微观</a:t>
            </a:r>
            <a:r>
              <a:rPr lang="en-US" altLang="zh-CN" sz="2000" kern="0" dirty="0">
                <a:solidFill>
                  <a:srgbClr val="333300"/>
                </a:solidFill>
                <a:latin typeface="黑体" panose="02010609060101010101" pitchFamily="49" charset="-122"/>
                <a:ea typeface="黑体" panose="02010609060101010101" pitchFamily="49" charset="-122"/>
                <a:sym typeface="+mn-ea"/>
              </a:rPr>
              <a:t>=</a:t>
            </a:r>
            <a:r>
              <a:rPr lang="zh-CN" altLang="en-US" sz="2000" kern="0" dirty="0">
                <a:solidFill>
                  <a:srgbClr val="333300"/>
                </a:solidFill>
                <a:latin typeface="黑体" panose="02010609060101010101" pitchFamily="49" charset="-122"/>
                <a:ea typeface="黑体" panose="02010609060101010101" pitchFamily="49" charset="-122"/>
                <a:sym typeface="+mn-ea"/>
              </a:rPr>
              <a:t>树木 宏观</a:t>
            </a:r>
            <a:r>
              <a:rPr lang="en-US" altLang="zh-CN" sz="2000" kern="0" dirty="0">
                <a:solidFill>
                  <a:srgbClr val="333300"/>
                </a:solidFill>
                <a:latin typeface="黑体" panose="02010609060101010101" pitchFamily="49" charset="-122"/>
                <a:ea typeface="黑体" panose="02010609060101010101" pitchFamily="49" charset="-122"/>
                <a:sym typeface="+mn-ea"/>
              </a:rPr>
              <a:t>=</a:t>
            </a:r>
            <a:r>
              <a:rPr lang="zh-CN" altLang="en-US" sz="2000" kern="0" dirty="0">
                <a:solidFill>
                  <a:srgbClr val="333300"/>
                </a:solidFill>
                <a:latin typeface="黑体" panose="02010609060101010101" pitchFamily="49" charset="-122"/>
                <a:ea typeface="黑体" panose="02010609060101010101" pitchFamily="49" charset="-122"/>
                <a:sym typeface="+mn-ea"/>
              </a:rPr>
              <a:t>森林        但宏观并不是微观的简单加总（</a:t>
            </a:r>
            <a:r>
              <a:rPr lang="zh-CN" altLang="en-US" sz="2000" b="1" kern="0" dirty="0">
                <a:solidFill>
                  <a:srgbClr val="00B050"/>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sym typeface="+mn-ea"/>
              </a:rPr>
              <a:t>节俭悖论</a:t>
            </a:r>
            <a:r>
              <a:rPr lang="zh-CN" altLang="en-US" sz="2000" kern="0" dirty="0">
                <a:solidFill>
                  <a:srgbClr val="333300"/>
                </a:solidFill>
                <a:latin typeface="黑体" panose="02010609060101010101" pitchFamily="49" charset="-122"/>
                <a:ea typeface="黑体" panose="02010609060101010101" pitchFamily="49" charset="-122"/>
                <a:sym typeface="+mn-ea"/>
              </a:rPr>
              <a:t>）</a:t>
            </a:r>
            <a:endParaRPr lang="zh-CN" altLang="en-US" sz="2000" dirty="0">
              <a:latin typeface="黑体" panose="02010609060101010101" pitchFamily="49" charset="-122"/>
              <a:ea typeface="黑体" panose="02010609060101010101" pitchFamily="49" charset="-122"/>
              <a:sym typeface="+mn-ea"/>
            </a:endParaRPr>
          </a:p>
        </p:txBody>
      </p:sp>
    </p:spTree>
    <p:custDataLst>
      <p:tags r:id="rId1"/>
    </p:custData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2"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2"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1"/>
      <p:bldP spid="8" grpId="2"/>
      <p:bldP spid="11" grpId="1"/>
      <p:bldP spid="11" grpId="2"/>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20"/>
          <p:cNvGrpSpPr/>
          <p:nvPr/>
        </p:nvGrpSpPr>
        <p:grpSpPr>
          <a:xfrm>
            <a:off x="0" y="266700"/>
            <a:ext cx="5210175" cy="672465"/>
            <a:chOff x="0" y="499"/>
            <a:chExt cx="7785" cy="1059"/>
          </a:xfrm>
        </p:grpSpPr>
        <p:sp>
          <p:nvSpPr>
            <p:cNvPr id="2" name="矩形 1"/>
            <p:cNvSpPr/>
            <p:nvPr/>
          </p:nvSpPr>
          <p:spPr>
            <a:xfrm>
              <a:off x="0" y="499"/>
              <a:ext cx="7066" cy="1059"/>
            </a:xfrm>
            <a:prstGeom prst="rect">
              <a:avLst/>
            </a:prstGeom>
            <a:solidFill>
              <a:srgbClr val="BFD3D1"/>
            </a:solidFill>
            <a:ln>
              <a:solidFill>
                <a:srgbClr val="BFD3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3" name="文本框 2"/>
            <p:cNvSpPr txBox="1"/>
            <p:nvPr/>
          </p:nvSpPr>
          <p:spPr>
            <a:xfrm>
              <a:off x="0" y="499"/>
              <a:ext cx="7785" cy="1018"/>
            </a:xfrm>
            <a:prstGeom prst="rect">
              <a:avLst/>
            </a:prstGeom>
            <a:noFill/>
          </p:spPr>
          <p:txBody>
            <a:bodyPr wrap="square" rtlCol="0">
              <a:spAutoFit/>
            </a:bodyPr>
            <a:lstStyle/>
            <a:p>
              <a:pPr marR="0" lvl="0" indent="0" algn="l" defTabSz="914400" rtl="0" eaLnBrk="1" fontAlgn="base" latinLnBrk="0" hangingPunct="1">
                <a:lnSpc>
                  <a:spcPct val="100000"/>
                </a:lnSpc>
                <a:spcBef>
                  <a:spcPct val="100000"/>
                </a:spcBef>
                <a:spcAft>
                  <a:spcPct val="0"/>
                </a:spcAft>
                <a:buClr>
                  <a:srgbClr val="333300"/>
                </a:buClr>
                <a:buSzTx/>
                <a:buFont typeface="Wingdings" panose="05000000000000000000" pitchFamily="2" charset="2"/>
                <a:buNone/>
                <a:defRPr/>
              </a:pPr>
              <a:r>
                <a:rPr lang="zh-CN" altLang="en-US" sz="3600" kern="0" noProof="0" dirty="0">
                  <a:ln>
                    <a:noFill/>
                  </a:ln>
                  <a:solidFill>
                    <a:schemeClr val="tx1"/>
                  </a:solidFill>
                  <a:effectLst/>
                  <a:uLnTx/>
                  <a:uFillTx/>
                  <a:latin typeface="黑体" panose="02010609060101010101" pitchFamily="49" charset="-122"/>
                  <a:ea typeface="黑体" panose="02010609060101010101" pitchFamily="49" charset="-122"/>
                  <a:cs typeface="黑体" panose="02010609060101010101" pitchFamily="49" charset="-122"/>
                  <a:sym typeface="+mn-ea"/>
                </a:rPr>
                <a:t>宏观经济学的</a:t>
              </a:r>
              <a:r>
                <a:rPr lang="zh-CN" altLang="en-US" sz="3600" kern="0" dirty="0">
                  <a:latin typeface="黑体" panose="02010609060101010101" pitchFamily="49" charset="-122"/>
                  <a:ea typeface="黑体" panose="02010609060101010101" pitchFamily="49" charset="-122"/>
                  <a:cs typeface="黑体" panose="02010609060101010101" pitchFamily="49" charset="-122"/>
                  <a:sym typeface="+mn-ea"/>
                </a:rPr>
                <a:t>主要流派</a:t>
              </a:r>
              <a:endParaRPr lang="zh-CN" altLang="en-US" sz="3600" kern="0" noProof="0" dirty="0">
                <a:ln>
                  <a:noFill/>
                </a:ln>
                <a:solidFill>
                  <a:schemeClr val="tx1"/>
                </a:solidFill>
                <a:effectLst/>
                <a:uLnTx/>
                <a:uFillTx/>
                <a:latin typeface="黑体" panose="02010609060101010101" pitchFamily="49" charset="-122"/>
                <a:ea typeface="黑体" panose="02010609060101010101" pitchFamily="49" charset="-122"/>
                <a:cs typeface="黑体" panose="02010609060101010101" pitchFamily="49" charset="-122"/>
                <a:sym typeface="+mn-ea"/>
              </a:endParaRPr>
            </a:p>
          </p:txBody>
        </p:sp>
      </p:grpSp>
      <p:sp>
        <p:nvSpPr>
          <p:cNvPr id="7" name="灯片编号占位符 6"/>
          <p:cNvSpPr>
            <a:spLocks noGrp="1"/>
          </p:cNvSpPr>
          <p:nvPr>
            <p:ph type="sldNum" sz="quarter" idx="12"/>
          </p:nvPr>
        </p:nvSpPr>
        <p:spPr/>
        <p:txBody>
          <a:bodyPr/>
          <a:lstStyle/>
          <a:p>
            <a:fld id="{49AE70B2-8BF9-45C0-BB95-33D1B9D3A854}" type="slidenum">
              <a:rPr lang="zh-CN" altLang="en-US" smtClean="0">
                <a:latin typeface="黑体" panose="02010609060101010101" pitchFamily="49" charset="-122"/>
                <a:ea typeface="黑体" panose="02010609060101010101" pitchFamily="49" charset="-122"/>
              </a:rPr>
              <a:pPr/>
              <a:t>9</a:t>
            </a:fld>
            <a:endParaRPr lang="zh-CN" altLang="en-US">
              <a:latin typeface="黑体" panose="02010609060101010101" pitchFamily="49" charset="-122"/>
              <a:ea typeface="黑体" panose="02010609060101010101" pitchFamily="49" charset="-122"/>
            </a:endParaRPr>
          </a:p>
        </p:txBody>
      </p:sp>
      <p:sp>
        <p:nvSpPr>
          <p:cNvPr id="5" name="矩形 4"/>
          <p:cNvSpPr/>
          <p:nvPr/>
        </p:nvSpPr>
        <p:spPr>
          <a:xfrm>
            <a:off x="10711180" y="119380"/>
            <a:ext cx="1372870" cy="1306195"/>
          </a:xfrm>
          <a:prstGeom prst="rect">
            <a:avLst/>
          </a:prstGeom>
          <a:solidFill>
            <a:schemeClr val="accent1">
              <a:alpha val="0"/>
            </a:schemeClr>
          </a:solidFill>
          <a:ln w="88900">
            <a:solidFill>
              <a:srgbClr val="F9C4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29" name="矩形 28"/>
          <p:cNvSpPr/>
          <p:nvPr/>
        </p:nvSpPr>
        <p:spPr>
          <a:xfrm>
            <a:off x="10417175" y="1173480"/>
            <a:ext cx="735965" cy="700405"/>
          </a:xfrm>
          <a:prstGeom prst="rect">
            <a:avLst/>
          </a:prstGeom>
          <a:solidFill>
            <a:schemeClr val="accent1">
              <a:alpha val="0"/>
            </a:schemeClr>
          </a:solidFill>
          <a:ln w="88900">
            <a:solidFill>
              <a:srgbClr val="BFD3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pic>
        <p:nvPicPr>
          <p:cNvPr id="8" name="图片 7">
            <a:extLst>
              <a:ext uri="{FF2B5EF4-FFF2-40B4-BE49-F238E27FC236}">
                <a16:creationId xmlns:a16="http://schemas.microsoft.com/office/drawing/2014/main" id="{2ACB9423-E55D-49F4-8C81-BA2F7D5B56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3806" y="1425575"/>
            <a:ext cx="6689961" cy="5036507"/>
          </a:xfrm>
          <a:prstGeom prst="rect">
            <a:avLst/>
          </a:prstGeom>
        </p:spPr>
      </p:pic>
      <p:sp>
        <p:nvSpPr>
          <p:cNvPr id="10" name="文本框 9">
            <a:extLst>
              <a:ext uri="{FF2B5EF4-FFF2-40B4-BE49-F238E27FC236}">
                <a16:creationId xmlns:a16="http://schemas.microsoft.com/office/drawing/2014/main" id="{7B3569E6-37BE-4C43-BEB3-9576F212515B}"/>
              </a:ext>
            </a:extLst>
          </p:cNvPr>
          <p:cNvSpPr txBox="1"/>
          <p:nvPr/>
        </p:nvSpPr>
        <p:spPr>
          <a:xfrm>
            <a:off x="6953767" y="1940132"/>
            <a:ext cx="4941569" cy="4585871"/>
          </a:xfrm>
          <a:prstGeom prst="rect">
            <a:avLst/>
          </a:prstGeom>
          <a:noFill/>
        </p:spPr>
        <p:txBody>
          <a:bodyPr wrap="square" rtlCol="0" anchor="t">
            <a:spAutoFit/>
          </a:bodyPr>
          <a:lstStyle/>
          <a:p>
            <a:pPr>
              <a:buClr>
                <a:srgbClr val="333300"/>
              </a:buClr>
            </a:pPr>
            <a:r>
              <a:rPr lang="zh-CN" altLang="en-US" sz="1600" dirty="0">
                <a:latin typeface="宋体" panose="02010600030101010101" pitchFamily="2" charset="-122"/>
                <a:ea typeface="宋体" panose="02010600030101010101" pitchFamily="2" charset="-122"/>
                <a:sym typeface="+mn-ea"/>
              </a:rPr>
              <a:t>亚当</a:t>
            </a:r>
            <a:r>
              <a:rPr lang="en-US" altLang="zh-CN" sz="1600" dirty="0">
                <a:latin typeface="宋体" panose="02010600030101010101" pitchFamily="2" charset="-122"/>
                <a:ea typeface="宋体" panose="02010600030101010101" pitchFamily="2" charset="-122"/>
                <a:sym typeface="+mn-ea"/>
              </a:rPr>
              <a:t>·</a:t>
            </a:r>
            <a:r>
              <a:rPr lang="zh-CN" altLang="en-US" sz="1600" dirty="0">
                <a:latin typeface="宋体" panose="02010600030101010101" pitchFamily="2" charset="-122"/>
                <a:ea typeface="宋体" panose="02010600030101010101" pitchFamily="2" charset="-122"/>
                <a:sym typeface="+mn-ea"/>
              </a:rPr>
              <a:t>斯密</a:t>
            </a:r>
            <a:r>
              <a:rPr lang="en-US" altLang="zh-CN" sz="1600" dirty="0">
                <a:latin typeface="宋体" panose="02010600030101010101" pitchFamily="2" charset="-122"/>
                <a:ea typeface="宋体" panose="02010600030101010101" pitchFamily="2" charset="-122"/>
                <a:sym typeface="+mn-ea"/>
              </a:rPr>
              <a:t>《</a:t>
            </a:r>
            <a:r>
              <a:rPr lang="zh-CN" altLang="en-US" sz="1600" dirty="0">
                <a:latin typeface="宋体" panose="02010600030101010101" pitchFamily="2" charset="-122"/>
                <a:ea typeface="宋体" panose="02010600030101010101" pitchFamily="2" charset="-122"/>
                <a:sym typeface="+mn-ea"/>
              </a:rPr>
              <a:t>国富论</a:t>
            </a:r>
            <a:r>
              <a:rPr lang="en-US" altLang="zh-CN" sz="1600" dirty="0">
                <a:latin typeface="宋体" panose="02010600030101010101" pitchFamily="2" charset="-122"/>
                <a:ea typeface="宋体" panose="02010600030101010101" pitchFamily="2" charset="-122"/>
                <a:sym typeface="+mn-ea"/>
              </a:rPr>
              <a:t>》</a:t>
            </a:r>
            <a:endParaRPr lang="en-US" altLang="zh-CN" sz="1600" b="1" dirty="0">
              <a:latin typeface="宋体" panose="02010600030101010101" pitchFamily="2" charset="-122"/>
              <a:ea typeface="宋体" panose="02010600030101010101" pitchFamily="2" charset="-122"/>
              <a:sym typeface="+mn-ea"/>
            </a:endParaRPr>
          </a:p>
          <a:p>
            <a:pPr>
              <a:buClr>
                <a:srgbClr val="333300"/>
              </a:buClr>
            </a:pPr>
            <a:r>
              <a:rPr lang="zh-CN" altLang="en-US" sz="1600" dirty="0">
                <a:latin typeface="宋体" panose="02010600030101010101" pitchFamily="2" charset="-122"/>
                <a:ea typeface="宋体" panose="02010600030101010101" pitchFamily="2" charset="-122"/>
                <a:sym typeface="+mn-ea"/>
              </a:rPr>
              <a:t>萨伊定律</a:t>
            </a:r>
            <a:endParaRPr lang="en-US" altLang="zh-CN" sz="1600" dirty="0">
              <a:latin typeface="宋体" panose="02010600030101010101" pitchFamily="2" charset="-122"/>
              <a:ea typeface="宋体" panose="02010600030101010101" pitchFamily="2" charset="-122"/>
              <a:sym typeface="+mn-ea"/>
            </a:endParaRPr>
          </a:p>
          <a:p>
            <a:pPr>
              <a:buClr>
                <a:srgbClr val="333300"/>
              </a:buClr>
            </a:pPr>
            <a:r>
              <a:rPr lang="zh-CN" altLang="en-US" sz="1600" dirty="0">
                <a:latin typeface="宋体" panose="02010600030101010101" pitchFamily="2" charset="-122"/>
                <a:ea typeface="宋体" panose="02010600030101010101" pitchFamily="2" charset="-122"/>
                <a:cs typeface="Times New Roman" panose="02020603050405020304" pitchFamily="18" charset="0"/>
                <a:sym typeface="+mn-ea"/>
              </a:rPr>
              <a:t>货币数量论 </a:t>
            </a:r>
            <a:r>
              <a:rPr lang="en-US" altLang="zh-CN" sz="1600" dirty="0">
                <a:latin typeface="宋体" panose="02010600030101010101" pitchFamily="2" charset="-122"/>
                <a:ea typeface="宋体" panose="02010600030101010101" pitchFamily="2" charset="-122"/>
                <a:cs typeface="Times New Roman" panose="02020603050405020304" pitchFamily="18" charset="0"/>
                <a:sym typeface="+mn-ea"/>
              </a:rPr>
              <a:t>MV=PT</a:t>
            </a:r>
          </a:p>
          <a:p>
            <a:pPr>
              <a:buClr>
                <a:srgbClr val="333300"/>
              </a:buClr>
            </a:pPr>
            <a:r>
              <a:rPr lang="zh-CN" altLang="en-US" sz="1600" dirty="0">
                <a:latin typeface="宋体" panose="02010600030101010101" pitchFamily="2" charset="-122"/>
                <a:ea typeface="宋体" panose="02010600030101010101" pitchFamily="2" charset="-122"/>
                <a:cs typeface="Times New Roman" panose="02020603050405020304" pitchFamily="18" charset="0"/>
                <a:sym typeface="+mn-ea"/>
              </a:rPr>
              <a:t>自由放任</a:t>
            </a:r>
            <a:endParaRPr lang="en-US" altLang="zh-CN" sz="1600" dirty="0">
              <a:latin typeface="宋体" panose="02010600030101010101" pitchFamily="2" charset="-122"/>
              <a:ea typeface="宋体" panose="02010600030101010101" pitchFamily="2" charset="-122"/>
              <a:cs typeface="Times New Roman" panose="02020603050405020304" pitchFamily="18" charset="0"/>
              <a:sym typeface="+mn-ea"/>
            </a:endParaRPr>
          </a:p>
          <a:p>
            <a:pPr>
              <a:buClr>
                <a:srgbClr val="333300"/>
              </a:buClr>
            </a:pPr>
            <a:endParaRPr lang="en-US" altLang="zh-CN" sz="1600" dirty="0">
              <a:latin typeface="宋体" panose="02010600030101010101" pitchFamily="2" charset="-122"/>
              <a:ea typeface="宋体" panose="02010600030101010101" pitchFamily="2" charset="-122"/>
              <a:cs typeface="Times New Roman" panose="02020603050405020304" pitchFamily="18" charset="0"/>
              <a:sym typeface="+mn-ea"/>
            </a:endParaRPr>
          </a:p>
          <a:p>
            <a:pPr>
              <a:buClr>
                <a:srgbClr val="333300"/>
              </a:buClr>
            </a:pPr>
            <a:r>
              <a:rPr lang="en-US" altLang="zh-CN" sz="1600" b="1" dirty="0">
                <a:effectLst>
                  <a:outerShdw blurRad="38100" dist="38100" dir="2700000" algn="tl">
                    <a:srgbClr val="000000">
                      <a:alpha val="43137"/>
                    </a:srgbClr>
                  </a:outerShdw>
                </a:effectLst>
                <a:latin typeface="宋体" panose="02010600030101010101" pitchFamily="2" charset="-122"/>
                <a:ea typeface="宋体" panose="02010600030101010101" pitchFamily="2" charset="-122"/>
                <a:cs typeface="Times New Roman" panose="02020603050405020304" pitchFamily="18" charset="0"/>
                <a:sym typeface="+mn-ea"/>
              </a:rPr>
              <a:t>1929—1933</a:t>
            </a:r>
            <a:r>
              <a:rPr lang="zh-CN" altLang="en-US" sz="1600" b="1" dirty="0">
                <a:effectLst>
                  <a:outerShdw blurRad="38100" dist="38100" dir="2700000" algn="tl">
                    <a:srgbClr val="000000">
                      <a:alpha val="43137"/>
                    </a:srgbClr>
                  </a:outerShdw>
                </a:effectLst>
                <a:latin typeface="宋体" panose="02010600030101010101" pitchFamily="2" charset="-122"/>
                <a:ea typeface="宋体" panose="02010600030101010101" pitchFamily="2" charset="-122"/>
                <a:cs typeface="Times New Roman" panose="02020603050405020304" pitchFamily="18" charset="0"/>
                <a:sym typeface="+mn-ea"/>
              </a:rPr>
              <a:t>年大萧条</a:t>
            </a:r>
            <a:endParaRPr lang="en-US" altLang="zh-CN" sz="1600" b="1" dirty="0">
              <a:effectLst>
                <a:outerShdw blurRad="38100" dist="38100" dir="2700000" algn="tl">
                  <a:srgbClr val="000000">
                    <a:alpha val="43137"/>
                  </a:srgbClr>
                </a:outerShdw>
              </a:effectLst>
              <a:latin typeface="宋体" panose="02010600030101010101" pitchFamily="2" charset="-122"/>
              <a:ea typeface="宋体" panose="02010600030101010101" pitchFamily="2" charset="-122"/>
              <a:cs typeface="Times New Roman" panose="02020603050405020304" pitchFamily="18" charset="0"/>
              <a:sym typeface="+mn-ea"/>
            </a:endParaRPr>
          </a:p>
          <a:p>
            <a:pPr>
              <a:buClr>
                <a:srgbClr val="333300"/>
              </a:buClr>
            </a:pPr>
            <a:endParaRPr lang="en-US" altLang="zh-CN" sz="1600" dirty="0">
              <a:latin typeface="宋体" panose="02010600030101010101" pitchFamily="2" charset="-122"/>
              <a:ea typeface="宋体" panose="02010600030101010101" pitchFamily="2" charset="-122"/>
              <a:cs typeface="Times New Roman" panose="02020603050405020304" pitchFamily="18" charset="0"/>
              <a:sym typeface="+mn-ea"/>
            </a:endParaRPr>
          </a:p>
          <a:p>
            <a:pPr>
              <a:buClr>
                <a:srgbClr val="333300"/>
              </a:buClr>
            </a:pPr>
            <a:r>
              <a:rPr lang="zh-CN" altLang="en-US" sz="1600" dirty="0">
                <a:latin typeface="宋体" panose="02010600030101010101" pitchFamily="2" charset="-122"/>
                <a:ea typeface="宋体" panose="02010600030101010101" pitchFamily="2" charset="-122"/>
                <a:cs typeface="Times New Roman" panose="02020603050405020304" pitchFamily="18" charset="0"/>
                <a:sym typeface="+mn-ea"/>
              </a:rPr>
              <a:t>凯恩斯</a:t>
            </a:r>
            <a:r>
              <a:rPr lang="en-US" altLang="zh-CN" sz="1600" dirty="0">
                <a:latin typeface="宋体" panose="02010600030101010101" pitchFamily="2" charset="-122"/>
                <a:ea typeface="宋体" panose="02010600030101010101" pitchFamily="2" charset="-122"/>
                <a:cs typeface="Times New Roman" panose="02020603050405020304" pitchFamily="18" charset="0"/>
                <a:sym typeface="+mn-ea"/>
              </a:rPr>
              <a:t>《</a:t>
            </a:r>
            <a:r>
              <a:rPr lang="zh-CN" altLang="en-US" sz="1600" dirty="0">
                <a:latin typeface="宋体" panose="02010600030101010101" pitchFamily="2" charset="-122"/>
                <a:ea typeface="宋体" panose="02010600030101010101" pitchFamily="2" charset="-122"/>
                <a:cs typeface="Times New Roman" panose="02020603050405020304" pitchFamily="18" charset="0"/>
                <a:sym typeface="+mn-ea"/>
              </a:rPr>
              <a:t>通论</a:t>
            </a:r>
            <a:r>
              <a:rPr lang="en-US" altLang="zh-CN" sz="1600" dirty="0">
                <a:latin typeface="宋体" panose="02010600030101010101" pitchFamily="2" charset="-122"/>
                <a:ea typeface="宋体" panose="02010600030101010101" pitchFamily="2" charset="-122"/>
                <a:cs typeface="Times New Roman" panose="02020603050405020304" pitchFamily="18" charset="0"/>
                <a:sym typeface="+mn-ea"/>
              </a:rPr>
              <a:t>》</a:t>
            </a:r>
          </a:p>
          <a:p>
            <a:pPr>
              <a:buClr>
                <a:srgbClr val="333300"/>
              </a:buClr>
            </a:pPr>
            <a:r>
              <a:rPr lang="zh-CN" altLang="en-US" sz="1600" dirty="0">
                <a:latin typeface="宋体" panose="02010600030101010101" pitchFamily="2" charset="-122"/>
                <a:ea typeface="宋体" panose="02010600030101010101" pitchFamily="2" charset="-122"/>
                <a:cs typeface="Times New Roman" panose="02020603050405020304" pitchFamily="18" charset="0"/>
                <a:sym typeface="+mn-ea"/>
              </a:rPr>
              <a:t>宏观分析方法</a:t>
            </a:r>
            <a:endParaRPr lang="en-US" altLang="zh-CN" sz="1600" dirty="0">
              <a:latin typeface="宋体" panose="02010600030101010101" pitchFamily="2" charset="-122"/>
              <a:ea typeface="宋体" panose="02010600030101010101" pitchFamily="2" charset="-122"/>
              <a:cs typeface="Times New Roman" panose="02020603050405020304" pitchFamily="18" charset="0"/>
              <a:sym typeface="+mn-ea"/>
            </a:endParaRPr>
          </a:p>
          <a:p>
            <a:pPr>
              <a:buClr>
                <a:srgbClr val="333300"/>
              </a:buClr>
            </a:pPr>
            <a:r>
              <a:rPr lang="zh-CN" altLang="en-US" sz="1600" dirty="0">
                <a:latin typeface="宋体" panose="02010600030101010101" pitchFamily="2" charset="-122"/>
                <a:ea typeface="宋体" panose="02010600030101010101" pitchFamily="2" charset="-122"/>
                <a:cs typeface="Times New Roman" panose="02020603050405020304" pitchFamily="18" charset="0"/>
                <a:sym typeface="+mn-ea"/>
              </a:rPr>
              <a:t>国家干预</a:t>
            </a:r>
            <a:endParaRPr lang="en-US" altLang="zh-CN" sz="1600" dirty="0">
              <a:latin typeface="宋体" panose="02010600030101010101" pitchFamily="2" charset="-122"/>
              <a:ea typeface="宋体" panose="02010600030101010101" pitchFamily="2" charset="-122"/>
              <a:cs typeface="Times New Roman" panose="02020603050405020304" pitchFamily="18" charset="0"/>
              <a:sym typeface="+mn-ea"/>
            </a:endParaRPr>
          </a:p>
          <a:p>
            <a:pPr>
              <a:buClr>
                <a:srgbClr val="333300"/>
              </a:buClr>
            </a:pPr>
            <a:endParaRPr lang="en-US" altLang="zh-CN" sz="1600" dirty="0">
              <a:latin typeface="宋体" panose="02010600030101010101" pitchFamily="2" charset="-122"/>
              <a:ea typeface="宋体" panose="02010600030101010101" pitchFamily="2" charset="-122"/>
              <a:cs typeface="Times New Roman" panose="02020603050405020304" pitchFamily="18" charset="0"/>
              <a:sym typeface="+mn-ea"/>
            </a:endParaRPr>
          </a:p>
          <a:p>
            <a:pPr>
              <a:buClr>
                <a:srgbClr val="333300"/>
              </a:buClr>
            </a:pPr>
            <a:r>
              <a:rPr lang="en-US" altLang="zh-CN" sz="1600" b="1" dirty="0">
                <a:effectLst>
                  <a:outerShdw blurRad="38100" dist="38100" dir="2700000" algn="tl">
                    <a:srgbClr val="000000">
                      <a:alpha val="43137"/>
                    </a:srgbClr>
                  </a:outerShdw>
                </a:effectLst>
                <a:latin typeface="宋体" panose="02010600030101010101" pitchFamily="2" charset="-122"/>
                <a:ea typeface="宋体" panose="02010600030101010101" pitchFamily="2" charset="-122"/>
                <a:cs typeface="Times New Roman" panose="02020603050405020304" pitchFamily="18" charset="0"/>
                <a:sym typeface="+mn-ea"/>
              </a:rPr>
              <a:t>20</a:t>
            </a:r>
            <a:r>
              <a:rPr lang="zh-CN" altLang="en-US" sz="1600" b="1" dirty="0">
                <a:effectLst>
                  <a:outerShdw blurRad="38100" dist="38100" dir="2700000" algn="tl">
                    <a:srgbClr val="000000">
                      <a:alpha val="43137"/>
                    </a:srgbClr>
                  </a:outerShdw>
                </a:effectLst>
                <a:latin typeface="宋体" panose="02010600030101010101" pitchFamily="2" charset="-122"/>
                <a:ea typeface="宋体" panose="02010600030101010101" pitchFamily="2" charset="-122"/>
                <a:cs typeface="Times New Roman" panose="02020603050405020304" pitchFamily="18" charset="0"/>
                <a:sym typeface="+mn-ea"/>
              </a:rPr>
              <a:t>世纪</a:t>
            </a:r>
            <a:r>
              <a:rPr lang="en-US" altLang="zh-CN" sz="1600" b="1" dirty="0">
                <a:effectLst>
                  <a:outerShdw blurRad="38100" dist="38100" dir="2700000" algn="tl">
                    <a:srgbClr val="000000">
                      <a:alpha val="43137"/>
                    </a:srgbClr>
                  </a:outerShdw>
                </a:effectLst>
                <a:latin typeface="宋体" panose="02010600030101010101" pitchFamily="2" charset="-122"/>
                <a:ea typeface="宋体" panose="02010600030101010101" pitchFamily="2" charset="-122"/>
                <a:cs typeface="Times New Roman" panose="02020603050405020304" pitchFamily="18" charset="0"/>
                <a:sym typeface="+mn-ea"/>
              </a:rPr>
              <a:t>70</a:t>
            </a:r>
            <a:r>
              <a:rPr lang="zh-CN" altLang="en-US" sz="1600" b="1" dirty="0">
                <a:effectLst>
                  <a:outerShdw blurRad="38100" dist="38100" dir="2700000" algn="tl">
                    <a:srgbClr val="000000">
                      <a:alpha val="43137"/>
                    </a:srgbClr>
                  </a:outerShdw>
                </a:effectLst>
                <a:latin typeface="宋体" panose="02010600030101010101" pitchFamily="2" charset="-122"/>
                <a:ea typeface="宋体" panose="02010600030101010101" pitchFamily="2" charset="-122"/>
                <a:cs typeface="Times New Roman" panose="02020603050405020304" pitchFamily="18" charset="0"/>
                <a:sym typeface="+mn-ea"/>
              </a:rPr>
              <a:t>年代 滞胀、石油危机</a:t>
            </a:r>
            <a:endParaRPr lang="en-US" altLang="zh-CN" sz="1600" b="1" dirty="0">
              <a:effectLst>
                <a:outerShdw blurRad="38100" dist="38100" dir="2700000" algn="tl">
                  <a:srgbClr val="000000">
                    <a:alpha val="43137"/>
                  </a:srgbClr>
                </a:outerShdw>
              </a:effectLst>
              <a:latin typeface="宋体" panose="02010600030101010101" pitchFamily="2" charset="-122"/>
              <a:ea typeface="宋体" panose="02010600030101010101" pitchFamily="2" charset="-122"/>
              <a:cs typeface="Times New Roman" panose="02020603050405020304" pitchFamily="18" charset="0"/>
              <a:sym typeface="+mn-ea"/>
            </a:endParaRPr>
          </a:p>
          <a:p>
            <a:pPr>
              <a:buClr>
                <a:srgbClr val="333300"/>
              </a:buClr>
            </a:pPr>
            <a:endParaRPr lang="en-US" altLang="zh-CN" sz="1600" b="1" dirty="0">
              <a:effectLst>
                <a:outerShdw blurRad="38100" dist="38100" dir="2700000" algn="tl">
                  <a:srgbClr val="000000">
                    <a:alpha val="43137"/>
                  </a:srgbClr>
                </a:outerShdw>
              </a:effectLst>
              <a:latin typeface="宋体" panose="02010600030101010101" pitchFamily="2" charset="-122"/>
              <a:ea typeface="宋体" panose="02010600030101010101" pitchFamily="2" charset="-122"/>
              <a:cs typeface="Times New Roman" panose="02020603050405020304" pitchFamily="18" charset="0"/>
              <a:sym typeface="+mn-ea"/>
            </a:endParaRPr>
          </a:p>
          <a:p>
            <a:pPr>
              <a:buClr>
                <a:srgbClr val="333300"/>
              </a:buClr>
            </a:pPr>
            <a:r>
              <a:rPr lang="zh-CN" altLang="en-US" sz="1600" dirty="0">
                <a:latin typeface="宋体" panose="02010600030101010101" pitchFamily="2" charset="-122"/>
                <a:ea typeface="宋体" panose="02010600030101010101" pitchFamily="2" charset="-122"/>
                <a:cs typeface="Times New Roman" panose="02020603050405020304" pitchFamily="18" charset="0"/>
                <a:sym typeface="+mn-ea"/>
              </a:rPr>
              <a:t>卢卡斯批判、理性预期革命</a:t>
            </a:r>
            <a:endParaRPr lang="en-US" altLang="zh-CN" sz="1600" dirty="0">
              <a:latin typeface="宋体" panose="02010600030101010101" pitchFamily="2" charset="-122"/>
              <a:ea typeface="宋体" panose="02010600030101010101" pitchFamily="2" charset="-122"/>
              <a:cs typeface="Times New Roman" panose="02020603050405020304" pitchFamily="18" charset="0"/>
              <a:sym typeface="+mn-ea"/>
            </a:endParaRPr>
          </a:p>
          <a:p>
            <a:pPr>
              <a:buClr>
                <a:srgbClr val="333300"/>
              </a:buClr>
            </a:pPr>
            <a:r>
              <a:rPr lang="en-US" altLang="zh-CN" sz="1600" dirty="0">
                <a:latin typeface="宋体" panose="02010600030101010101" pitchFamily="2" charset="-122"/>
                <a:ea typeface="宋体" panose="02010600030101010101" pitchFamily="2" charset="-122"/>
                <a:cs typeface="Times New Roman" panose="02020603050405020304" pitchFamily="18" charset="0"/>
                <a:sym typeface="+mn-ea"/>
              </a:rPr>
              <a:t>RBC</a:t>
            </a:r>
            <a:r>
              <a:rPr lang="zh-CN" altLang="en-US" sz="1600" dirty="0">
                <a:latin typeface="宋体" panose="02010600030101010101" pitchFamily="2" charset="-122"/>
                <a:ea typeface="宋体" panose="02010600030101010101" pitchFamily="2" charset="-122"/>
                <a:cs typeface="Times New Roman" panose="02020603050405020304" pitchFamily="18" charset="0"/>
                <a:sym typeface="+mn-ea"/>
              </a:rPr>
              <a:t>理论、</a:t>
            </a:r>
            <a:r>
              <a:rPr lang="en-US" altLang="zh-CN" sz="1600" dirty="0">
                <a:latin typeface="宋体" panose="02010600030101010101" pitchFamily="2" charset="-122"/>
                <a:ea typeface="宋体" panose="02010600030101010101" pitchFamily="2" charset="-122"/>
                <a:cs typeface="Times New Roman" panose="02020603050405020304" pitchFamily="18" charset="0"/>
                <a:sym typeface="+mn-ea"/>
              </a:rPr>
              <a:t>DSGE</a:t>
            </a:r>
            <a:r>
              <a:rPr lang="zh-CN" altLang="en-US" sz="1600" dirty="0">
                <a:latin typeface="宋体" panose="02010600030101010101" pitchFamily="2" charset="-122"/>
                <a:ea typeface="宋体" panose="02010600030101010101" pitchFamily="2" charset="-122"/>
                <a:cs typeface="Times New Roman" panose="02020603050405020304" pitchFamily="18" charset="0"/>
                <a:sym typeface="+mn-ea"/>
              </a:rPr>
              <a:t>范式</a:t>
            </a:r>
            <a:endParaRPr lang="en-US" altLang="zh-CN" sz="1600" dirty="0">
              <a:latin typeface="宋体" panose="02010600030101010101" pitchFamily="2" charset="-122"/>
              <a:ea typeface="宋体" panose="02010600030101010101" pitchFamily="2" charset="-122"/>
              <a:cs typeface="Times New Roman" panose="02020603050405020304" pitchFamily="18" charset="0"/>
              <a:sym typeface="+mn-ea"/>
            </a:endParaRPr>
          </a:p>
          <a:p>
            <a:pPr>
              <a:buClr>
                <a:srgbClr val="333300"/>
              </a:buClr>
            </a:pPr>
            <a:endParaRPr lang="en-US" altLang="zh-CN" sz="1600" dirty="0">
              <a:latin typeface="宋体" panose="02010600030101010101" pitchFamily="2" charset="-122"/>
              <a:ea typeface="宋体" panose="02010600030101010101" pitchFamily="2" charset="-122"/>
              <a:cs typeface="Times New Roman" panose="02020603050405020304" pitchFamily="18" charset="0"/>
              <a:sym typeface="+mn-ea"/>
            </a:endParaRPr>
          </a:p>
          <a:p>
            <a:pPr>
              <a:buClr>
                <a:srgbClr val="333300"/>
              </a:buClr>
            </a:pPr>
            <a:r>
              <a:rPr lang="en-US" altLang="zh-CN" sz="1600" b="1" dirty="0">
                <a:effectLst>
                  <a:outerShdw blurRad="38100" dist="38100" dir="2700000" algn="tl">
                    <a:srgbClr val="000000">
                      <a:alpha val="43137"/>
                    </a:srgbClr>
                  </a:outerShdw>
                </a:effectLst>
                <a:latin typeface="宋体" panose="02010600030101010101" pitchFamily="2" charset="-122"/>
                <a:ea typeface="宋体" panose="02010600030101010101" pitchFamily="2" charset="-122"/>
                <a:cs typeface="Times New Roman" panose="02020603050405020304" pitchFamily="18" charset="0"/>
                <a:sym typeface="+mn-ea"/>
              </a:rPr>
              <a:t>2008</a:t>
            </a:r>
            <a:r>
              <a:rPr lang="zh-CN" altLang="en-US" sz="1600" b="1" dirty="0">
                <a:effectLst>
                  <a:outerShdw blurRad="38100" dist="38100" dir="2700000" algn="tl">
                    <a:srgbClr val="000000">
                      <a:alpha val="43137"/>
                    </a:srgbClr>
                  </a:outerShdw>
                </a:effectLst>
                <a:latin typeface="宋体" panose="02010600030101010101" pitchFamily="2" charset="-122"/>
                <a:ea typeface="宋体" panose="02010600030101010101" pitchFamily="2" charset="-122"/>
                <a:cs typeface="Times New Roman" panose="02020603050405020304" pitchFamily="18" charset="0"/>
                <a:sym typeface="+mn-ea"/>
              </a:rPr>
              <a:t>年金融危机、大衰退</a:t>
            </a:r>
            <a:endParaRPr lang="en-US" altLang="zh-CN" sz="2000" kern="0" dirty="0">
              <a:solidFill>
                <a:srgbClr val="333300"/>
              </a:solidFill>
              <a:latin typeface="宋体" panose="02010600030101010101" pitchFamily="2" charset="-122"/>
              <a:ea typeface="宋体" panose="02010600030101010101" pitchFamily="2" charset="-122"/>
              <a:sym typeface="+mn-ea"/>
            </a:endParaRPr>
          </a:p>
          <a:p>
            <a:pPr>
              <a:buClr>
                <a:srgbClr val="333300"/>
              </a:buClr>
            </a:pPr>
            <a:r>
              <a:rPr lang="zh-CN" altLang="en-US" sz="1600" dirty="0">
                <a:latin typeface="宋体" panose="02010600030101010101" pitchFamily="2" charset="-122"/>
                <a:ea typeface="宋体" panose="02010600030101010101" pitchFamily="2" charset="-122"/>
                <a:cs typeface="Times New Roman" panose="02020603050405020304" pitchFamily="18" charset="0"/>
                <a:sym typeface="+mn-ea"/>
              </a:rPr>
              <a:t>宏观经济学何去何从？</a:t>
            </a:r>
            <a:endParaRPr lang="en-US" altLang="zh-CN" sz="1600" dirty="0">
              <a:latin typeface="宋体" panose="02010600030101010101" pitchFamily="2" charset="-122"/>
              <a:ea typeface="宋体" panose="02010600030101010101" pitchFamily="2" charset="-122"/>
              <a:cs typeface="Times New Roman" panose="02020603050405020304" pitchFamily="18" charset="0"/>
              <a:sym typeface="+mn-ea"/>
            </a:endParaRPr>
          </a:p>
        </p:txBody>
      </p:sp>
      <p:pic>
        <p:nvPicPr>
          <p:cNvPr id="6" name="图片 5">
            <a:extLst>
              <a:ext uri="{FF2B5EF4-FFF2-40B4-BE49-F238E27FC236}">
                <a16:creationId xmlns:a16="http://schemas.microsoft.com/office/drawing/2014/main" id="{7AD7E2AF-C92F-4FBB-97AF-8FE7D17E8C6E}"/>
              </a:ext>
            </a:extLst>
          </p:cNvPr>
          <p:cNvPicPr>
            <a:picLocks noChangeAspect="1"/>
          </p:cNvPicPr>
          <p:nvPr/>
        </p:nvPicPr>
        <p:blipFill>
          <a:blip r:embed="rId4"/>
          <a:stretch>
            <a:fillRect/>
          </a:stretch>
        </p:blipFill>
        <p:spPr>
          <a:xfrm>
            <a:off x="10016517" y="99536"/>
            <a:ext cx="2175483" cy="2147887"/>
          </a:xfrm>
          <a:prstGeom prst="rect">
            <a:avLst/>
          </a:prstGeom>
        </p:spPr>
      </p:pic>
      <p:sp>
        <p:nvSpPr>
          <p:cNvPr id="13" name="文本框 12">
            <a:extLst>
              <a:ext uri="{FF2B5EF4-FFF2-40B4-BE49-F238E27FC236}">
                <a16:creationId xmlns:a16="http://schemas.microsoft.com/office/drawing/2014/main" id="{4E6A24CB-7A13-439C-B303-F11A7123E4CE}"/>
              </a:ext>
            </a:extLst>
          </p:cNvPr>
          <p:cNvSpPr txBox="1"/>
          <p:nvPr/>
        </p:nvSpPr>
        <p:spPr>
          <a:xfrm>
            <a:off x="5423641" y="361808"/>
            <a:ext cx="4325145" cy="597279"/>
          </a:xfrm>
          <a:prstGeom prst="rect">
            <a:avLst/>
          </a:prstGeom>
          <a:noFill/>
        </p:spPr>
        <p:txBody>
          <a:bodyPr wrap="square" rtlCol="0" anchor="t">
            <a:spAutoFit/>
          </a:bodyPr>
          <a:lstStyle/>
          <a:p>
            <a:pPr marL="0" indent="0" eaLnBrk="1" hangingPunct="1">
              <a:lnSpc>
                <a:spcPct val="200000"/>
              </a:lnSpc>
              <a:spcBef>
                <a:spcPct val="100000"/>
              </a:spcBef>
              <a:buClr>
                <a:srgbClr val="333300"/>
              </a:buClr>
              <a:buNone/>
            </a:pPr>
            <a:r>
              <a:rPr lang="zh-CN" altLang="en-US" sz="2000" dirty="0">
                <a:latin typeface="黑体" panose="02010609060101010101" pitchFamily="49" charset="-122"/>
                <a:ea typeface="黑体" panose="02010609060101010101" pitchFamily="49" charset="-122"/>
                <a:sym typeface="+mn-ea"/>
              </a:rPr>
              <a:t>    帕金的登山比喻</a:t>
            </a:r>
            <a:r>
              <a:rPr lang="en-US" altLang="zh-CN" sz="2000" dirty="0">
                <a:latin typeface="黑体" panose="02010609060101010101" pitchFamily="49" charset="-122"/>
                <a:ea typeface="黑体" panose="02010609060101010101" pitchFamily="49" charset="-122"/>
                <a:sym typeface="+mn-ea"/>
              </a:rPr>
              <a:t>+</a:t>
            </a:r>
            <a:r>
              <a:rPr lang="zh-CN" altLang="en-US" sz="2000" dirty="0">
                <a:latin typeface="黑体" panose="02010609060101010101" pitchFamily="49" charset="-122"/>
                <a:ea typeface="黑体" panose="02010609060101010101" pitchFamily="49" charset="-122"/>
                <a:sym typeface="+mn-ea"/>
              </a:rPr>
              <a:t>物理学的类比</a:t>
            </a:r>
            <a:endParaRPr lang="zh-CN" altLang="en-US" sz="2000" kern="0" noProof="0" dirty="0">
              <a:ln>
                <a:noFill/>
              </a:ln>
              <a:solidFill>
                <a:srgbClr val="333300"/>
              </a:solidFill>
              <a:effectLst/>
              <a:uLnTx/>
              <a:uFillTx/>
              <a:latin typeface="黑体" panose="02010609060101010101" pitchFamily="49" charset="-122"/>
              <a:ea typeface="黑体" panose="02010609060101010101" pitchFamily="49" charset="-122"/>
              <a:sym typeface="+mn-ea"/>
            </a:endParaRPr>
          </a:p>
        </p:txBody>
      </p:sp>
    </p:spTree>
    <p:custDataLst>
      <p:tags r:id="rId1"/>
    </p:custDataLst>
    <p:extLst>
      <p:ext uri="{BB962C8B-B14F-4D97-AF65-F5344CB8AC3E}">
        <p14:creationId xmlns:p14="http://schemas.microsoft.com/office/powerpoint/2010/main" val="1324655231"/>
      </p:ext>
    </p:ext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500" fill="hold"/>
                                        <p:tgtEl>
                                          <p:spTgt spid="8"/>
                                        </p:tgtEl>
                                        <p:attrNameLst>
                                          <p:attrName>ppt_x</p:attrName>
                                        </p:attrNameLst>
                                      </p:cBhvr>
                                      <p:tavLst>
                                        <p:tav tm="0">
                                          <p:val>
                                            <p:strVal val="#ppt_x"/>
                                          </p:val>
                                        </p:tav>
                                        <p:tav tm="100000">
                                          <p:val>
                                            <p:strVal val="#ppt_x"/>
                                          </p:val>
                                        </p:tav>
                                      </p:tavLst>
                                    </p:anim>
                                    <p:anim calcmode="lin" valueType="num">
                                      <p:cBhvr additive="base">
                                        <p:cTn id="13"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10">
                                            <p:txEl>
                                              <p:pRg st="0" end="0"/>
                                            </p:txEl>
                                          </p:spTgt>
                                        </p:tgtEl>
                                        <p:attrNameLst>
                                          <p:attrName>style.visibility</p:attrName>
                                        </p:attrNameLst>
                                      </p:cBhvr>
                                      <p:to>
                                        <p:strVal val="visible"/>
                                      </p:to>
                                    </p:set>
                                    <p:anim calcmode="lin" valueType="num">
                                      <p:cBhvr additive="base">
                                        <p:cTn id="18" dur="50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10">
                                            <p:txEl>
                                              <p:pRg st="0" end="0"/>
                                            </p:txEl>
                                          </p:spTgt>
                                        </p:tgtEl>
                                        <p:attrNameLst>
                                          <p:attrName>ppt_y</p:attrName>
                                        </p:attrNameLst>
                                      </p:cBhvr>
                                      <p:tavLst>
                                        <p:tav tm="0">
                                          <p:val>
                                            <p:strVal val="1+#ppt_h/2"/>
                                          </p:val>
                                        </p:tav>
                                        <p:tav tm="100000">
                                          <p:val>
                                            <p:strVal val="#ppt_y"/>
                                          </p:val>
                                        </p:tav>
                                      </p:tavLst>
                                    </p:anim>
                                  </p:childTnLst>
                                </p:cTn>
                              </p:par>
                              <p:par>
                                <p:cTn id="20" presetID="2" presetClass="entr" presetSubtype="4" fill="hold" nodeType="withEffect">
                                  <p:stCondLst>
                                    <p:cond delay="0"/>
                                  </p:stCondLst>
                                  <p:childTnLst>
                                    <p:set>
                                      <p:cBhvr>
                                        <p:cTn id="21" dur="1" fill="hold">
                                          <p:stCondLst>
                                            <p:cond delay="0"/>
                                          </p:stCondLst>
                                        </p:cTn>
                                        <p:tgtEl>
                                          <p:spTgt spid="10">
                                            <p:txEl>
                                              <p:pRg st="1" end="1"/>
                                            </p:txEl>
                                          </p:spTgt>
                                        </p:tgtEl>
                                        <p:attrNameLst>
                                          <p:attrName>style.visibility</p:attrName>
                                        </p:attrNameLst>
                                      </p:cBhvr>
                                      <p:to>
                                        <p:strVal val="visible"/>
                                      </p:to>
                                    </p:set>
                                    <p:anim calcmode="lin" valueType="num">
                                      <p:cBhvr additive="base">
                                        <p:cTn id="22" dur="500" fill="hold"/>
                                        <p:tgtEl>
                                          <p:spTgt spid="10">
                                            <p:txEl>
                                              <p:pRg st="1" end="1"/>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10">
                                            <p:txEl>
                                              <p:pRg st="1" end="1"/>
                                            </p:txEl>
                                          </p:spTgt>
                                        </p:tgtEl>
                                        <p:attrNameLst>
                                          <p:attrName>ppt_y</p:attrName>
                                        </p:attrNameLst>
                                      </p:cBhvr>
                                      <p:tavLst>
                                        <p:tav tm="0">
                                          <p:val>
                                            <p:strVal val="1+#ppt_h/2"/>
                                          </p:val>
                                        </p:tav>
                                        <p:tav tm="100000">
                                          <p:val>
                                            <p:strVal val="#ppt_y"/>
                                          </p:val>
                                        </p:tav>
                                      </p:tavLst>
                                    </p:anim>
                                  </p:childTnLst>
                                </p:cTn>
                              </p:par>
                              <p:par>
                                <p:cTn id="24" presetID="2" presetClass="entr" presetSubtype="4" fill="hold" nodeType="withEffect">
                                  <p:stCondLst>
                                    <p:cond delay="0"/>
                                  </p:stCondLst>
                                  <p:childTnLst>
                                    <p:set>
                                      <p:cBhvr>
                                        <p:cTn id="25" dur="1" fill="hold">
                                          <p:stCondLst>
                                            <p:cond delay="0"/>
                                          </p:stCondLst>
                                        </p:cTn>
                                        <p:tgtEl>
                                          <p:spTgt spid="10">
                                            <p:txEl>
                                              <p:pRg st="2" end="2"/>
                                            </p:txEl>
                                          </p:spTgt>
                                        </p:tgtEl>
                                        <p:attrNameLst>
                                          <p:attrName>style.visibility</p:attrName>
                                        </p:attrNameLst>
                                      </p:cBhvr>
                                      <p:to>
                                        <p:strVal val="visible"/>
                                      </p:to>
                                    </p:set>
                                    <p:anim calcmode="lin" valueType="num">
                                      <p:cBhvr additive="base">
                                        <p:cTn id="26" dur="500" fill="hold"/>
                                        <p:tgtEl>
                                          <p:spTgt spid="10">
                                            <p:txEl>
                                              <p:pRg st="2" end="2"/>
                                            </p:txEl>
                                          </p:spTgt>
                                        </p:tgtEl>
                                        <p:attrNameLst>
                                          <p:attrName>ppt_x</p:attrName>
                                        </p:attrNameLst>
                                      </p:cBhvr>
                                      <p:tavLst>
                                        <p:tav tm="0">
                                          <p:val>
                                            <p:strVal val="#ppt_x"/>
                                          </p:val>
                                        </p:tav>
                                        <p:tav tm="100000">
                                          <p:val>
                                            <p:strVal val="#ppt_x"/>
                                          </p:val>
                                        </p:tav>
                                      </p:tavLst>
                                    </p:anim>
                                    <p:anim calcmode="lin" valueType="num">
                                      <p:cBhvr additive="base">
                                        <p:cTn id="27" dur="500" fill="hold"/>
                                        <p:tgtEl>
                                          <p:spTgt spid="10">
                                            <p:txEl>
                                              <p:pRg st="2" end="2"/>
                                            </p:txEl>
                                          </p:spTgt>
                                        </p:tgtEl>
                                        <p:attrNameLst>
                                          <p:attrName>ppt_y</p:attrName>
                                        </p:attrNameLst>
                                      </p:cBhvr>
                                      <p:tavLst>
                                        <p:tav tm="0">
                                          <p:val>
                                            <p:strVal val="1+#ppt_h/2"/>
                                          </p:val>
                                        </p:tav>
                                        <p:tav tm="100000">
                                          <p:val>
                                            <p:strVal val="#ppt_y"/>
                                          </p:val>
                                        </p:tav>
                                      </p:tavLst>
                                    </p:anim>
                                  </p:childTnLst>
                                </p:cTn>
                              </p:par>
                              <p:par>
                                <p:cTn id="28" presetID="2" presetClass="entr" presetSubtype="4" fill="hold" nodeType="withEffect">
                                  <p:stCondLst>
                                    <p:cond delay="0"/>
                                  </p:stCondLst>
                                  <p:childTnLst>
                                    <p:set>
                                      <p:cBhvr>
                                        <p:cTn id="29" dur="1" fill="hold">
                                          <p:stCondLst>
                                            <p:cond delay="0"/>
                                          </p:stCondLst>
                                        </p:cTn>
                                        <p:tgtEl>
                                          <p:spTgt spid="10">
                                            <p:txEl>
                                              <p:pRg st="3" end="3"/>
                                            </p:txEl>
                                          </p:spTgt>
                                        </p:tgtEl>
                                        <p:attrNameLst>
                                          <p:attrName>style.visibility</p:attrName>
                                        </p:attrNameLst>
                                      </p:cBhvr>
                                      <p:to>
                                        <p:strVal val="visible"/>
                                      </p:to>
                                    </p:set>
                                    <p:anim calcmode="lin" valueType="num">
                                      <p:cBhvr additive="base">
                                        <p:cTn id="30" dur="500" fill="hold"/>
                                        <p:tgtEl>
                                          <p:spTgt spid="10">
                                            <p:txEl>
                                              <p:pRg st="3" end="3"/>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10">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nodeType="clickEffect">
                                  <p:stCondLst>
                                    <p:cond delay="0"/>
                                  </p:stCondLst>
                                  <p:childTnLst>
                                    <p:set>
                                      <p:cBhvr>
                                        <p:cTn id="35" dur="1" fill="hold">
                                          <p:stCondLst>
                                            <p:cond delay="0"/>
                                          </p:stCondLst>
                                        </p:cTn>
                                        <p:tgtEl>
                                          <p:spTgt spid="10">
                                            <p:txEl>
                                              <p:pRg st="5" end="5"/>
                                            </p:txEl>
                                          </p:spTgt>
                                        </p:tgtEl>
                                        <p:attrNameLst>
                                          <p:attrName>style.visibility</p:attrName>
                                        </p:attrNameLst>
                                      </p:cBhvr>
                                      <p:to>
                                        <p:strVal val="visible"/>
                                      </p:to>
                                    </p:set>
                                    <p:anim calcmode="lin" valueType="num">
                                      <p:cBhvr additive="base">
                                        <p:cTn id="36" dur="500" fill="hold"/>
                                        <p:tgtEl>
                                          <p:spTgt spid="10">
                                            <p:txEl>
                                              <p:pRg st="5" end="5"/>
                                            </p:txEl>
                                          </p:spTgt>
                                        </p:tgtEl>
                                        <p:attrNameLst>
                                          <p:attrName>ppt_x</p:attrName>
                                        </p:attrNameLst>
                                      </p:cBhvr>
                                      <p:tavLst>
                                        <p:tav tm="0">
                                          <p:val>
                                            <p:strVal val="#ppt_x"/>
                                          </p:val>
                                        </p:tav>
                                        <p:tav tm="100000">
                                          <p:val>
                                            <p:strVal val="#ppt_x"/>
                                          </p:val>
                                        </p:tav>
                                      </p:tavLst>
                                    </p:anim>
                                    <p:anim calcmode="lin" valueType="num">
                                      <p:cBhvr additive="base">
                                        <p:cTn id="37" dur="500" fill="hold"/>
                                        <p:tgtEl>
                                          <p:spTgt spid="10">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nodeType="clickEffect">
                                  <p:stCondLst>
                                    <p:cond delay="0"/>
                                  </p:stCondLst>
                                  <p:childTnLst>
                                    <p:set>
                                      <p:cBhvr>
                                        <p:cTn id="41" dur="1" fill="hold">
                                          <p:stCondLst>
                                            <p:cond delay="0"/>
                                          </p:stCondLst>
                                        </p:cTn>
                                        <p:tgtEl>
                                          <p:spTgt spid="10">
                                            <p:txEl>
                                              <p:pRg st="7" end="7"/>
                                            </p:txEl>
                                          </p:spTgt>
                                        </p:tgtEl>
                                        <p:attrNameLst>
                                          <p:attrName>style.visibility</p:attrName>
                                        </p:attrNameLst>
                                      </p:cBhvr>
                                      <p:to>
                                        <p:strVal val="visible"/>
                                      </p:to>
                                    </p:set>
                                    <p:anim calcmode="lin" valueType="num">
                                      <p:cBhvr additive="base">
                                        <p:cTn id="42" dur="500" fill="hold"/>
                                        <p:tgtEl>
                                          <p:spTgt spid="10">
                                            <p:txEl>
                                              <p:pRg st="7" end="7"/>
                                            </p:txEl>
                                          </p:spTgt>
                                        </p:tgtEl>
                                        <p:attrNameLst>
                                          <p:attrName>ppt_x</p:attrName>
                                        </p:attrNameLst>
                                      </p:cBhvr>
                                      <p:tavLst>
                                        <p:tav tm="0">
                                          <p:val>
                                            <p:strVal val="#ppt_x"/>
                                          </p:val>
                                        </p:tav>
                                        <p:tav tm="100000">
                                          <p:val>
                                            <p:strVal val="#ppt_x"/>
                                          </p:val>
                                        </p:tav>
                                      </p:tavLst>
                                    </p:anim>
                                    <p:anim calcmode="lin" valueType="num">
                                      <p:cBhvr additive="base">
                                        <p:cTn id="43" dur="500" fill="hold"/>
                                        <p:tgtEl>
                                          <p:spTgt spid="10">
                                            <p:txEl>
                                              <p:pRg st="7" end="7"/>
                                            </p:txEl>
                                          </p:spTgt>
                                        </p:tgtEl>
                                        <p:attrNameLst>
                                          <p:attrName>ppt_y</p:attrName>
                                        </p:attrNameLst>
                                      </p:cBhvr>
                                      <p:tavLst>
                                        <p:tav tm="0">
                                          <p:val>
                                            <p:strVal val="1+#ppt_h/2"/>
                                          </p:val>
                                        </p:tav>
                                        <p:tav tm="100000">
                                          <p:val>
                                            <p:strVal val="#ppt_y"/>
                                          </p:val>
                                        </p:tav>
                                      </p:tavLst>
                                    </p:anim>
                                  </p:childTnLst>
                                </p:cTn>
                              </p:par>
                              <p:par>
                                <p:cTn id="44" presetID="2" presetClass="entr" presetSubtype="4" fill="hold" nodeType="withEffect">
                                  <p:stCondLst>
                                    <p:cond delay="0"/>
                                  </p:stCondLst>
                                  <p:childTnLst>
                                    <p:set>
                                      <p:cBhvr>
                                        <p:cTn id="45" dur="1" fill="hold">
                                          <p:stCondLst>
                                            <p:cond delay="0"/>
                                          </p:stCondLst>
                                        </p:cTn>
                                        <p:tgtEl>
                                          <p:spTgt spid="10">
                                            <p:txEl>
                                              <p:pRg st="8" end="8"/>
                                            </p:txEl>
                                          </p:spTgt>
                                        </p:tgtEl>
                                        <p:attrNameLst>
                                          <p:attrName>style.visibility</p:attrName>
                                        </p:attrNameLst>
                                      </p:cBhvr>
                                      <p:to>
                                        <p:strVal val="visible"/>
                                      </p:to>
                                    </p:set>
                                    <p:anim calcmode="lin" valueType="num">
                                      <p:cBhvr additive="base">
                                        <p:cTn id="46" dur="500" fill="hold"/>
                                        <p:tgtEl>
                                          <p:spTgt spid="10">
                                            <p:txEl>
                                              <p:pRg st="8" end="8"/>
                                            </p:txEl>
                                          </p:spTgt>
                                        </p:tgtEl>
                                        <p:attrNameLst>
                                          <p:attrName>ppt_x</p:attrName>
                                        </p:attrNameLst>
                                      </p:cBhvr>
                                      <p:tavLst>
                                        <p:tav tm="0">
                                          <p:val>
                                            <p:strVal val="#ppt_x"/>
                                          </p:val>
                                        </p:tav>
                                        <p:tav tm="100000">
                                          <p:val>
                                            <p:strVal val="#ppt_x"/>
                                          </p:val>
                                        </p:tav>
                                      </p:tavLst>
                                    </p:anim>
                                    <p:anim calcmode="lin" valueType="num">
                                      <p:cBhvr additive="base">
                                        <p:cTn id="47" dur="500" fill="hold"/>
                                        <p:tgtEl>
                                          <p:spTgt spid="10">
                                            <p:txEl>
                                              <p:pRg st="8" end="8"/>
                                            </p:txEl>
                                          </p:spTgt>
                                        </p:tgtEl>
                                        <p:attrNameLst>
                                          <p:attrName>ppt_y</p:attrName>
                                        </p:attrNameLst>
                                      </p:cBhvr>
                                      <p:tavLst>
                                        <p:tav tm="0">
                                          <p:val>
                                            <p:strVal val="1+#ppt_h/2"/>
                                          </p:val>
                                        </p:tav>
                                        <p:tav tm="100000">
                                          <p:val>
                                            <p:strVal val="#ppt_y"/>
                                          </p:val>
                                        </p:tav>
                                      </p:tavLst>
                                    </p:anim>
                                  </p:childTnLst>
                                </p:cTn>
                              </p:par>
                              <p:par>
                                <p:cTn id="48" presetID="2" presetClass="entr" presetSubtype="4" fill="hold" nodeType="withEffect">
                                  <p:stCondLst>
                                    <p:cond delay="0"/>
                                  </p:stCondLst>
                                  <p:childTnLst>
                                    <p:set>
                                      <p:cBhvr>
                                        <p:cTn id="49" dur="1" fill="hold">
                                          <p:stCondLst>
                                            <p:cond delay="0"/>
                                          </p:stCondLst>
                                        </p:cTn>
                                        <p:tgtEl>
                                          <p:spTgt spid="10">
                                            <p:txEl>
                                              <p:pRg st="9" end="9"/>
                                            </p:txEl>
                                          </p:spTgt>
                                        </p:tgtEl>
                                        <p:attrNameLst>
                                          <p:attrName>style.visibility</p:attrName>
                                        </p:attrNameLst>
                                      </p:cBhvr>
                                      <p:to>
                                        <p:strVal val="visible"/>
                                      </p:to>
                                    </p:set>
                                    <p:anim calcmode="lin" valueType="num">
                                      <p:cBhvr additive="base">
                                        <p:cTn id="50" dur="500" fill="hold"/>
                                        <p:tgtEl>
                                          <p:spTgt spid="10">
                                            <p:txEl>
                                              <p:pRg st="9" end="9"/>
                                            </p:txEl>
                                          </p:spTgt>
                                        </p:tgtEl>
                                        <p:attrNameLst>
                                          <p:attrName>ppt_x</p:attrName>
                                        </p:attrNameLst>
                                      </p:cBhvr>
                                      <p:tavLst>
                                        <p:tav tm="0">
                                          <p:val>
                                            <p:strVal val="#ppt_x"/>
                                          </p:val>
                                        </p:tav>
                                        <p:tav tm="100000">
                                          <p:val>
                                            <p:strVal val="#ppt_x"/>
                                          </p:val>
                                        </p:tav>
                                      </p:tavLst>
                                    </p:anim>
                                    <p:anim calcmode="lin" valueType="num">
                                      <p:cBhvr additive="base">
                                        <p:cTn id="51" dur="500" fill="hold"/>
                                        <p:tgtEl>
                                          <p:spTgt spid="10">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2" presetClass="entr" presetSubtype="4" fill="hold" nodeType="clickEffect">
                                  <p:stCondLst>
                                    <p:cond delay="0"/>
                                  </p:stCondLst>
                                  <p:childTnLst>
                                    <p:set>
                                      <p:cBhvr>
                                        <p:cTn id="55" dur="1" fill="hold">
                                          <p:stCondLst>
                                            <p:cond delay="0"/>
                                          </p:stCondLst>
                                        </p:cTn>
                                        <p:tgtEl>
                                          <p:spTgt spid="10">
                                            <p:txEl>
                                              <p:pRg st="11" end="11"/>
                                            </p:txEl>
                                          </p:spTgt>
                                        </p:tgtEl>
                                        <p:attrNameLst>
                                          <p:attrName>style.visibility</p:attrName>
                                        </p:attrNameLst>
                                      </p:cBhvr>
                                      <p:to>
                                        <p:strVal val="visible"/>
                                      </p:to>
                                    </p:set>
                                    <p:anim calcmode="lin" valueType="num">
                                      <p:cBhvr additive="base">
                                        <p:cTn id="56" dur="500" fill="hold"/>
                                        <p:tgtEl>
                                          <p:spTgt spid="10">
                                            <p:txEl>
                                              <p:pRg st="11" end="11"/>
                                            </p:txEl>
                                          </p:spTgt>
                                        </p:tgtEl>
                                        <p:attrNameLst>
                                          <p:attrName>ppt_x</p:attrName>
                                        </p:attrNameLst>
                                      </p:cBhvr>
                                      <p:tavLst>
                                        <p:tav tm="0">
                                          <p:val>
                                            <p:strVal val="#ppt_x"/>
                                          </p:val>
                                        </p:tav>
                                        <p:tav tm="100000">
                                          <p:val>
                                            <p:strVal val="#ppt_x"/>
                                          </p:val>
                                        </p:tav>
                                      </p:tavLst>
                                    </p:anim>
                                    <p:anim calcmode="lin" valueType="num">
                                      <p:cBhvr additive="base">
                                        <p:cTn id="57" dur="500" fill="hold"/>
                                        <p:tgtEl>
                                          <p:spTgt spid="10">
                                            <p:txEl>
                                              <p:pRg st="11" end="11"/>
                                            </p:txEl>
                                          </p:spTgt>
                                        </p:tgtEl>
                                        <p:attrNameLst>
                                          <p:attrName>ppt_y</p:attrName>
                                        </p:attrNameLst>
                                      </p:cBhvr>
                                      <p:tavLst>
                                        <p:tav tm="0">
                                          <p:val>
                                            <p:strVal val="1+#ppt_h/2"/>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2" presetClass="entr" presetSubtype="4" fill="hold" nodeType="clickEffect">
                                  <p:stCondLst>
                                    <p:cond delay="0"/>
                                  </p:stCondLst>
                                  <p:childTnLst>
                                    <p:set>
                                      <p:cBhvr>
                                        <p:cTn id="61" dur="1" fill="hold">
                                          <p:stCondLst>
                                            <p:cond delay="0"/>
                                          </p:stCondLst>
                                        </p:cTn>
                                        <p:tgtEl>
                                          <p:spTgt spid="10">
                                            <p:txEl>
                                              <p:pRg st="13" end="13"/>
                                            </p:txEl>
                                          </p:spTgt>
                                        </p:tgtEl>
                                        <p:attrNameLst>
                                          <p:attrName>style.visibility</p:attrName>
                                        </p:attrNameLst>
                                      </p:cBhvr>
                                      <p:to>
                                        <p:strVal val="visible"/>
                                      </p:to>
                                    </p:set>
                                    <p:anim calcmode="lin" valueType="num">
                                      <p:cBhvr additive="base">
                                        <p:cTn id="62" dur="500" fill="hold"/>
                                        <p:tgtEl>
                                          <p:spTgt spid="10">
                                            <p:txEl>
                                              <p:pRg st="13" end="13"/>
                                            </p:txEl>
                                          </p:spTgt>
                                        </p:tgtEl>
                                        <p:attrNameLst>
                                          <p:attrName>ppt_x</p:attrName>
                                        </p:attrNameLst>
                                      </p:cBhvr>
                                      <p:tavLst>
                                        <p:tav tm="0">
                                          <p:val>
                                            <p:strVal val="#ppt_x"/>
                                          </p:val>
                                        </p:tav>
                                        <p:tav tm="100000">
                                          <p:val>
                                            <p:strVal val="#ppt_x"/>
                                          </p:val>
                                        </p:tav>
                                      </p:tavLst>
                                    </p:anim>
                                    <p:anim calcmode="lin" valueType="num">
                                      <p:cBhvr additive="base">
                                        <p:cTn id="63" dur="500" fill="hold"/>
                                        <p:tgtEl>
                                          <p:spTgt spid="10">
                                            <p:txEl>
                                              <p:pRg st="13" end="13"/>
                                            </p:txEl>
                                          </p:spTgt>
                                        </p:tgtEl>
                                        <p:attrNameLst>
                                          <p:attrName>ppt_y</p:attrName>
                                        </p:attrNameLst>
                                      </p:cBhvr>
                                      <p:tavLst>
                                        <p:tav tm="0">
                                          <p:val>
                                            <p:strVal val="1+#ppt_h/2"/>
                                          </p:val>
                                        </p:tav>
                                        <p:tav tm="100000">
                                          <p:val>
                                            <p:strVal val="#ppt_y"/>
                                          </p:val>
                                        </p:tav>
                                      </p:tavLst>
                                    </p:anim>
                                  </p:childTnLst>
                                </p:cTn>
                              </p:par>
                              <p:par>
                                <p:cTn id="64" presetID="2" presetClass="entr" presetSubtype="4" fill="hold" nodeType="withEffect">
                                  <p:stCondLst>
                                    <p:cond delay="0"/>
                                  </p:stCondLst>
                                  <p:childTnLst>
                                    <p:set>
                                      <p:cBhvr>
                                        <p:cTn id="65" dur="1" fill="hold">
                                          <p:stCondLst>
                                            <p:cond delay="0"/>
                                          </p:stCondLst>
                                        </p:cTn>
                                        <p:tgtEl>
                                          <p:spTgt spid="10">
                                            <p:txEl>
                                              <p:pRg st="14" end="14"/>
                                            </p:txEl>
                                          </p:spTgt>
                                        </p:tgtEl>
                                        <p:attrNameLst>
                                          <p:attrName>style.visibility</p:attrName>
                                        </p:attrNameLst>
                                      </p:cBhvr>
                                      <p:to>
                                        <p:strVal val="visible"/>
                                      </p:to>
                                    </p:set>
                                    <p:anim calcmode="lin" valueType="num">
                                      <p:cBhvr additive="base">
                                        <p:cTn id="66" dur="500" fill="hold"/>
                                        <p:tgtEl>
                                          <p:spTgt spid="10">
                                            <p:txEl>
                                              <p:pRg st="14" end="14"/>
                                            </p:txEl>
                                          </p:spTgt>
                                        </p:tgtEl>
                                        <p:attrNameLst>
                                          <p:attrName>ppt_x</p:attrName>
                                        </p:attrNameLst>
                                      </p:cBhvr>
                                      <p:tavLst>
                                        <p:tav tm="0">
                                          <p:val>
                                            <p:strVal val="#ppt_x"/>
                                          </p:val>
                                        </p:tav>
                                        <p:tav tm="100000">
                                          <p:val>
                                            <p:strVal val="#ppt_x"/>
                                          </p:val>
                                        </p:tav>
                                      </p:tavLst>
                                    </p:anim>
                                    <p:anim calcmode="lin" valueType="num">
                                      <p:cBhvr additive="base">
                                        <p:cTn id="67" dur="500" fill="hold"/>
                                        <p:tgtEl>
                                          <p:spTgt spid="10">
                                            <p:txEl>
                                              <p:pRg st="14" end="14"/>
                                            </p:txEl>
                                          </p:spTgt>
                                        </p:tgtEl>
                                        <p:attrNameLst>
                                          <p:attrName>ppt_y</p:attrName>
                                        </p:attrNameLst>
                                      </p:cBhvr>
                                      <p:tavLst>
                                        <p:tav tm="0">
                                          <p:val>
                                            <p:strVal val="1+#ppt_h/2"/>
                                          </p:val>
                                        </p:tav>
                                        <p:tav tm="100000">
                                          <p:val>
                                            <p:strVal val="#ppt_y"/>
                                          </p:val>
                                        </p:tav>
                                      </p:tavLst>
                                    </p:anim>
                                  </p:childTnLst>
                                </p:cTn>
                              </p:par>
                            </p:childTnLst>
                          </p:cTn>
                        </p:par>
                      </p:childTnLst>
                    </p:cTn>
                  </p:par>
                  <p:par>
                    <p:cTn id="68" fill="hold">
                      <p:stCondLst>
                        <p:cond delay="indefinite"/>
                      </p:stCondLst>
                      <p:childTnLst>
                        <p:par>
                          <p:cTn id="69" fill="hold">
                            <p:stCondLst>
                              <p:cond delay="0"/>
                            </p:stCondLst>
                            <p:childTnLst>
                              <p:par>
                                <p:cTn id="70" presetID="2" presetClass="entr" presetSubtype="4" fill="hold" nodeType="clickEffect">
                                  <p:stCondLst>
                                    <p:cond delay="0"/>
                                  </p:stCondLst>
                                  <p:childTnLst>
                                    <p:set>
                                      <p:cBhvr>
                                        <p:cTn id="71" dur="1" fill="hold">
                                          <p:stCondLst>
                                            <p:cond delay="0"/>
                                          </p:stCondLst>
                                        </p:cTn>
                                        <p:tgtEl>
                                          <p:spTgt spid="10">
                                            <p:txEl>
                                              <p:pRg st="16" end="16"/>
                                            </p:txEl>
                                          </p:spTgt>
                                        </p:tgtEl>
                                        <p:attrNameLst>
                                          <p:attrName>style.visibility</p:attrName>
                                        </p:attrNameLst>
                                      </p:cBhvr>
                                      <p:to>
                                        <p:strVal val="visible"/>
                                      </p:to>
                                    </p:set>
                                    <p:anim calcmode="lin" valueType="num">
                                      <p:cBhvr additive="base">
                                        <p:cTn id="72" dur="500" fill="hold"/>
                                        <p:tgtEl>
                                          <p:spTgt spid="10">
                                            <p:txEl>
                                              <p:pRg st="16" end="16"/>
                                            </p:txEl>
                                          </p:spTgt>
                                        </p:tgtEl>
                                        <p:attrNameLst>
                                          <p:attrName>ppt_x</p:attrName>
                                        </p:attrNameLst>
                                      </p:cBhvr>
                                      <p:tavLst>
                                        <p:tav tm="0">
                                          <p:val>
                                            <p:strVal val="#ppt_x"/>
                                          </p:val>
                                        </p:tav>
                                        <p:tav tm="100000">
                                          <p:val>
                                            <p:strVal val="#ppt_x"/>
                                          </p:val>
                                        </p:tav>
                                      </p:tavLst>
                                    </p:anim>
                                    <p:anim calcmode="lin" valueType="num">
                                      <p:cBhvr additive="base">
                                        <p:cTn id="73" dur="500" fill="hold"/>
                                        <p:tgtEl>
                                          <p:spTgt spid="10">
                                            <p:txEl>
                                              <p:pRg st="16" end="16"/>
                                            </p:txEl>
                                          </p:spTgt>
                                        </p:tgtEl>
                                        <p:attrNameLst>
                                          <p:attrName>ppt_y</p:attrName>
                                        </p:attrNameLst>
                                      </p:cBhvr>
                                      <p:tavLst>
                                        <p:tav tm="0">
                                          <p:val>
                                            <p:strVal val="1+#ppt_h/2"/>
                                          </p:val>
                                        </p:tav>
                                        <p:tav tm="100000">
                                          <p:val>
                                            <p:strVal val="#ppt_y"/>
                                          </p:val>
                                        </p:tav>
                                      </p:tavLst>
                                    </p:anim>
                                  </p:childTnLst>
                                </p:cTn>
                              </p:par>
                            </p:childTnLst>
                          </p:cTn>
                        </p:par>
                      </p:childTnLst>
                    </p:cTn>
                  </p:par>
                  <p:par>
                    <p:cTn id="74" fill="hold">
                      <p:stCondLst>
                        <p:cond delay="indefinite"/>
                      </p:stCondLst>
                      <p:childTnLst>
                        <p:par>
                          <p:cTn id="75" fill="hold">
                            <p:stCondLst>
                              <p:cond delay="0"/>
                            </p:stCondLst>
                            <p:childTnLst>
                              <p:par>
                                <p:cTn id="76" presetID="2" presetClass="entr" presetSubtype="4" fill="hold" nodeType="clickEffect">
                                  <p:stCondLst>
                                    <p:cond delay="0"/>
                                  </p:stCondLst>
                                  <p:childTnLst>
                                    <p:set>
                                      <p:cBhvr>
                                        <p:cTn id="77" dur="1" fill="hold">
                                          <p:stCondLst>
                                            <p:cond delay="0"/>
                                          </p:stCondLst>
                                        </p:cTn>
                                        <p:tgtEl>
                                          <p:spTgt spid="10">
                                            <p:txEl>
                                              <p:pRg st="17" end="17"/>
                                            </p:txEl>
                                          </p:spTgt>
                                        </p:tgtEl>
                                        <p:attrNameLst>
                                          <p:attrName>style.visibility</p:attrName>
                                        </p:attrNameLst>
                                      </p:cBhvr>
                                      <p:to>
                                        <p:strVal val="visible"/>
                                      </p:to>
                                    </p:set>
                                    <p:anim calcmode="lin" valueType="num">
                                      <p:cBhvr additive="base">
                                        <p:cTn id="78" dur="500" fill="hold"/>
                                        <p:tgtEl>
                                          <p:spTgt spid="10">
                                            <p:txEl>
                                              <p:pRg st="17" end="17"/>
                                            </p:txEl>
                                          </p:spTgt>
                                        </p:tgtEl>
                                        <p:attrNameLst>
                                          <p:attrName>ppt_x</p:attrName>
                                        </p:attrNameLst>
                                      </p:cBhvr>
                                      <p:tavLst>
                                        <p:tav tm="0">
                                          <p:val>
                                            <p:strVal val="#ppt_x"/>
                                          </p:val>
                                        </p:tav>
                                        <p:tav tm="100000">
                                          <p:val>
                                            <p:strVal val="#ppt_x"/>
                                          </p:val>
                                        </p:tav>
                                      </p:tavLst>
                                    </p:anim>
                                    <p:anim calcmode="lin" valueType="num">
                                      <p:cBhvr additive="base">
                                        <p:cTn id="79" dur="500" fill="hold"/>
                                        <p:tgtEl>
                                          <p:spTgt spid="10">
                                            <p:txEl>
                                              <p:pRg st="17" end="17"/>
                                            </p:txEl>
                                          </p:spTgt>
                                        </p:tgtEl>
                                        <p:attrNameLst>
                                          <p:attrName>ppt_y</p:attrName>
                                        </p:attrNameLst>
                                      </p:cBhvr>
                                      <p:tavLst>
                                        <p:tav tm="0">
                                          <p:val>
                                            <p:strVal val="1+#ppt_h/2"/>
                                          </p:val>
                                        </p:tav>
                                        <p:tav tm="100000">
                                          <p:val>
                                            <p:strVal val="#ppt_y"/>
                                          </p:val>
                                        </p:tav>
                                      </p:tavLst>
                                    </p:anim>
                                  </p:childTnLst>
                                </p:cTn>
                              </p:par>
                            </p:childTnLst>
                          </p:cTn>
                        </p:par>
                      </p:childTnLst>
                    </p:cTn>
                  </p:par>
                  <p:par>
                    <p:cTn id="80" fill="hold">
                      <p:stCondLst>
                        <p:cond delay="indefinite"/>
                      </p:stCondLst>
                      <p:childTnLst>
                        <p:par>
                          <p:cTn id="81" fill="hold">
                            <p:stCondLst>
                              <p:cond delay="0"/>
                            </p:stCondLst>
                            <p:childTnLst>
                              <p:par>
                                <p:cTn id="82" presetID="2" presetClass="entr" presetSubtype="4" fill="hold" nodeType="clickEffect">
                                  <p:stCondLst>
                                    <p:cond delay="0"/>
                                  </p:stCondLst>
                                  <p:childTnLst>
                                    <p:set>
                                      <p:cBhvr>
                                        <p:cTn id="83" dur="1" fill="hold">
                                          <p:stCondLst>
                                            <p:cond delay="0"/>
                                          </p:stCondLst>
                                        </p:cTn>
                                        <p:tgtEl>
                                          <p:spTgt spid="6"/>
                                        </p:tgtEl>
                                        <p:attrNameLst>
                                          <p:attrName>style.visibility</p:attrName>
                                        </p:attrNameLst>
                                      </p:cBhvr>
                                      <p:to>
                                        <p:strVal val="visible"/>
                                      </p:to>
                                    </p:set>
                                    <p:anim calcmode="lin" valueType="num">
                                      <p:cBhvr additive="base">
                                        <p:cTn id="84" dur="500" fill="hold"/>
                                        <p:tgtEl>
                                          <p:spTgt spid="6"/>
                                        </p:tgtEl>
                                        <p:attrNameLst>
                                          <p:attrName>ppt_x</p:attrName>
                                        </p:attrNameLst>
                                      </p:cBhvr>
                                      <p:tavLst>
                                        <p:tav tm="0">
                                          <p:val>
                                            <p:strVal val="#ppt_x"/>
                                          </p:val>
                                        </p:tav>
                                        <p:tav tm="100000">
                                          <p:val>
                                            <p:strVal val="#ppt_x"/>
                                          </p:val>
                                        </p:tav>
                                      </p:tavLst>
                                    </p:anim>
                                    <p:anim calcmode="lin" valueType="num">
                                      <p:cBhvr additive="base">
                                        <p:cTn id="85"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86" fill="hold">
                      <p:stCondLst>
                        <p:cond delay="indefinite"/>
                      </p:stCondLst>
                      <p:childTnLst>
                        <p:par>
                          <p:cTn id="87" fill="hold">
                            <p:stCondLst>
                              <p:cond delay="0"/>
                            </p:stCondLst>
                            <p:childTnLst>
                              <p:par>
                                <p:cTn id="88" presetID="2" presetClass="entr" presetSubtype="4" fill="hold" grpId="0" nodeType="clickEffect">
                                  <p:stCondLst>
                                    <p:cond delay="0"/>
                                  </p:stCondLst>
                                  <p:childTnLst>
                                    <p:set>
                                      <p:cBhvr>
                                        <p:cTn id="89" dur="1" fill="hold">
                                          <p:stCondLst>
                                            <p:cond delay="0"/>
                                          </p:stCondLst>
                                        </p:cTn>
                                        <p:tgtEl>
                                          <p:spTgt spid="13"/>
                                        </p:tgtEl>
                                        <p:attrNameLst>
                                          <p:attrName>style.visibility</p:attrName>
                                        </p:attrNameLst>
                                      </p:cBhvr>
                                      <p:to>
                                        <p:strVal val="visible"/>
                                      </p:to>
                                    </p:set>
                                    <p:anim calcmode="lin" valueType="num">
                                      <p:cBhvr additive="base">
                                        <p:cTn id="90" dur="500" fill="hold"/>
                                        <p:tgtEl>
                                          <p:spTgt spid="13"/>
                                        </p:tgtEl>
                                        <p:attrNameLst>
                                          <p:attrName>ppt_x</p:attrName>
                                        </p:attrNameLst>
                                      </p:cBhvr>
                                      <p:tavLst>
                                        <p:tav tm="0">
                                          <p:val>
                                            <p:strVal val="#ppt_x"/>
                                          </p:val>
                                        </p:tav>
                                        <p:tav tm="100000">
                                          <p:val>
                                            <p:strVal val="#ppt_x"/>
                                          </p:val>
                                        </p:tav>
                                      </p:tavLst>
                                    </p:anim>
                                    <p:anim calcmode="lin" valueType="num">
                                      <p:cBhvr additive="base">
                                        <p:cTn id="91"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3" grpId="0"/>
    </p:bldLst>
  </p:timing>
</p:sld>
</file>

<file path=ppt/tags/tag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0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0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0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0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0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0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0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0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0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2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 name="KSO_WM_SPECIAL_SOURCE" val="bdnull"/>
</p:tagLst>
</file>

<file path=ppt/tags/tag12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 name="KSO_WM_SPECIAL_SOURCE" val="bdnull"/>
</p:tagLst>
</file>

<file path=ppt/tags/tag12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 name="KSO_WM_SPECIAL_SOURCE" val="bdnull"/>
</p:tagLst>
</file>

<file path=ppt/tags/tag12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 name="KSO_WM_SPECIAL_SOURCE" val="bdnull"/>
</p:tagLst>
</file>

<file path=ppt/tags/tag12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 name="KSO_WM_SPECIAL_SOURCE" val="bdnull"/>
</p:tagLst>
</file>

<file path=ppt/tags/tag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3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 name="KSO_WM_SPECIAL_SOURCE" val="bdnull"/>
</p:tagLst>
</file>

<file path=ppt/tags/tag13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 name="KSO_WM_SPECIAL_SOURCE" val="bdnull"/>
</p:tagLst>
</file>

<file path=ppt/tags/tag13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 name="KSO_WM_SPECIAL_SOURCE" val="bdnull"/>
</p:tagLst>
</file>

<file path=ppt/tags/tag13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 name="KSO_WM_SPECIAL_SOURCE" val="bdnull"/>
</p:tagLst>
</file>

<file path=ppt/tags/tag13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 name="KSO_WM_SPECIAL_SOURCE" val="bdnull"/>
</p:tagLst>
</file>

<file path=ppt/tags/tag13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 name="KSO_WM_SPECIAL_SOURCE" val="bdnull"/>
</p:tagLst>
</file>

<file path=ppt/tags/tag13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 name="KSO_WM_SPECIAL_SOURCE" val="bdnull"/>
</p:tagLst>
</file>

<file path=ppt/tags/tag13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 name="KSO_WM_SPECIAL_SOURCE" val="bdnull"/>
</p:tagLst>
</file>

<file path=ppt/tags/tag13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 name="KSO_WM_SPECIAL_SOURCE" val="bdnull"/>
</p:tagLst>
</file>

<file path=ppt/tags/tag13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 name="KSO_WM_SPECIAL_SOURCE" val="bdnull"/>
</p:tagLst>
</file>

<file path=ppt/tags/tag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4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 name="KSO_WM_SPECIAL_SOURCE" val="bdnull"/>
</p:tagLst>
</file>

<file path=ppt/tags/tag14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 name="KSO_WM_SPECIAL_SOURCE" val="bdnull"/>
</p:tagLst>
</file>

<file path=ppt/tags/tag14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 name="KSO_WM_SPECIAL_SOURCE" val="bdnull"/>
</p:tagLst>
</file>

<file path=ppt/tags/tag14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 name="KSO_WM_SPECIAL_SOURCE" val="bdnull"/>
</p:tagLst>
</file>

<file path=ppt/tags/tag14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 name="KSO_WM_SPECIAL_SOURCE" val="bdnull"/>
</p:tagLst>
</file>

<file path=ppt/tags/tag14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 name="KSO_WM_SPECIAL_SOURCE" val="bdnull"/>
</p:tagLst>
</file>

<file path=ppt/tags/tag14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 name="KSO_WM_SPECIAL_SOURCE" val="bdnull"/>
</p:tagLst>
</file>

<file path=ppt/tags/tag14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 name="KSO_WM_SPECIAL_SOURCE" val="bdnull"/>
</p:tagLst>
</file>

<file path=ppt/tags/tag14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 name="KSO_WM_SPECIAL_SOURCE" val="bdnull"/>
</p:tagLst>
</file>

<file path=ppt/tags/tag14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 name="KSO_WM_SPECIAL_SOURCE" val="bdnull"/>
</p:tagLst>
</file>

<file path=ppt/tags/tag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5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 name="KSO_WM_SPECIAL_SOURCE" val="bdnull"/>
</p:tagLst>
</file>

<file path=ppt/tags/tag15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 name="KSO_WM_SPECIAL_SOURCE" val="bdnull"/>
</p:tagLst>
</file>

<file path=ppt/tags/tag15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 name="KSO_WM_SPECIAL_SOURCE" val="bdnull"/>
</p:tagLst>
</file>

<file path=ppt/tags/tag15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 name="KSO_WM_SPECIAL_SOURCE" val="bdnull"/>
</p:tagLst>
</file>

<file path=ppt/tags/tag15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 name="KSO_WM_SPECIAL_SOURCE" val="bdnull"/>
</p:tagLst>
</file>

<file path=ppt/tags/tag15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 name="KSO_WM_SPECIAL_SOURCE" val="bdnull"/>
</p:tagLst>
</file>

<file path=ppt/tags/tag15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 name="KSO_WM_SPECIAL_SOURCE" val="bdnull"/>
</p:tagLst>
</file>

<file path=ppt/tags/tag15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 name="KSO_WM_SPECIAL_SOURCE" val="bdnull"/>
</p:tagLst>
</file>

<file path=ppt/tags/tag15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 name="KSO_WM_SPECIAL_SOURCE" val="bdnull"/>
</p:tagLst>
</file>

<file path=ppt/tags/tag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xml><?xml version="1.0" encoding="utf-8"?>
<p:tagLst xmlns:a="http://schemas.openxmlformats.org/drawingml/2006/main" xmlns:r="http://schemas.openxmlformats.org/officeDocument/2006/relationships"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6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6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8.xml><?xml version="1.0" encoding="utf-8"?>
<p:tagLst xmlns:a="http://schemas.openxmlformats.org/drawingml/2006/main" xmlns:r="http://schemas.openxmlformats.org/officeDocument/2006/relationships"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6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8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8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8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8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8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8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8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8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8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9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heme/theme1.xml><?xml version="1.0" encoding="utf-8"?>
<a:theme xmlns:a="http://schemas.openxmlformats.org/drawingml/2006/main" name="Office 主题​​">
  <a:themeElements>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682</TotalTime>
  <Words>928</Words>
  <Application>Microsoft Office PowerPoint</Application>
  <PresentationFormat>宽屏</PresentationFormat>
  <Paragraphs>166</Paragraphs>
  <Slides>34</Slides>
  <Notes>3</Notes>
  <HiddenSlides>0</HiddenSlides>
  <MMClips>0</MMClips>
  <ScaleCrop>false</ScaleCrop>
  <HeadingPairs>
    <vt:vector size="6" baseType="variant">
      <vt:variant>
        <vt:lpstr>已用的字体</vt:lpstr>
      </vt:variant>
      <vt:variant>
        <vt:i4>7</vt:i4>
      </vt:variant>
      <vt:variant>
        <vt:lpstr>主题</vt:lpstr>
      </vt:variant>
      <vt:variant>
        <vt:i4>2</vt:i4>
      </vt:variant>
      <vt:variant>
        <vt:lpstr>幻灯片标题</vt:lpstr>
      </vt:variant>
      <vt:variant>
        <vt:i4>34</vt:i4>
      </vt:variant>
    </vt:vector>
  </HeadingPairs>
  <TitlesOfParts>
    <vt:vector size="43" baseType="lpstr">
      <vt:lpstr>黑体</vt:lpstr>
      <vt:lpstr>宋体</vt:lpstr>
      <vt:lpstr>Wingdings</vt:lpstr>
      <vt:lpstr>微软雅黑</vt:lpstr>
      <vt:lpstr>楷体</vt:lpstr>
      <vt:lpstr>Times New Roman</vt:lpstr>
      <vt:lpstr>Arial</vt:lpstr>
      <vt:lpstr>Office 主题​​</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空白演示</dc:title>
  <dc:creator>Administrator</dc:creator>
  <cp:lastModifiedBy>windows</cp:lastModifiedBy>
  <cp:revision>203</cp:revision>
  <dcterms:created xsi:type="dcterms:W3CDTF">2019-06-19T02:08:00Z</dcterms:created>
  <dcterms:modified xsi:type="dcterms:W3CDTF">2022-05-19T10:08:29Z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2052-11.1.0.9912</vt:lpwstr>
  </property>
</Properties>
</file>